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58" r:id="rId3"/>
    <p:sldId id="259" r:id="rId4"/>
    <p:sldId id="260" r:id="rId5"/>
    <p:sldId id="274" r:id="rId6"/>
    <p:sldId id="261" r:id="rId7"/>
    <p:sldId id="262" r:id="rId8"/>
    <p:sldId id="263" r:id="rId9"/>
    <p:sldId id="264" r:id="rId10"/>
    <p:sldId id="275" r:id="rId11"/>
    <p:sldId id="294" r:id="rId12"/>
    <p:sldId id="265" r:id="rId14"/>
    <p:sldId id="266" r:id="rId15"/>
    <p:sldId id="267" r:id="rId16"/>
    <p:sldId id="295" r:id="rId17"/>
    <p:sldId id="268" r:id="rId18"/>
    <p:sldId id="269" r:id="rId19"/>
    <p:sldId id="270" r:id="rId20"/>
    <p:sldId id="296" r:id="rId21"/>
    <p:sldId id="297" r:id="rId22"/>
    <p:sldId id="298" r:id="rId23"/>
    <p:sldId id="299" r:id="rId24"/>
    <p:sldId id="271" r:id="rId25"/>
    <p:sldId id="293" r:id="rId26"/>
    <p:sldId id="272" r:id="rId27"/>
    <p:sldId id="300" r:id="rId28"/>
    <p:sldId id="301" r:id="rId29"/>
    <p:sldId id="302" r:id="rId30"/>
    <p:sldId id="303" r:id="rId31"/>
    <p:sldId id="304" r:id="rId32"/>
    <p:sldId id="276" r:id="rId33"/>
    <p:sldId id="277" r:id="rId34"/>
    <p:sldId id="307" r:id="rId35"/>
  </p:sldIdLst>
  <p:sldSz cx="9144000" cy="6858000" type="screen4x3"/>
  <p:notesSz cx="6858000" cy="9144000"/>
  <p:defaultTextStyle>
    <a:defPPr>
      <a:defRPr lang="zh-CN"/>
    </a:defPPr>
    <a:lvl1pPr marL="0" lvl="0"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71" d="100"/>
          <a:sy n="71" d="100"/>
        </p:scale>
        <p:origin x="-1134" y="-108"/>
      </p:cViewPr>
      <p:guideLst>
        <p:guide orient="horz" pos="2160"/>
        <p:guide pos="285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notesMaster" Target="notesMasters/notesMaster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幻灯片图像占位符 1"/>
          <p:cNvSpPr>
            <a:spLocks noGrp="1" noRot="1" noChangeAspect="1" noTextEdit="1"/>
          </p:cNvSpPr>
          <p:nvPr>
            <p:ph type="sldImg"/>
          </p:nvPr>
        </p:nvSpPr>
        <p:spPr/>
      </p:sp>
      <p:sp>
        <p:nvSpPr>
          <p:cNvPr id="39939" name="备注占位符 2"/>
          <p:cNvSpPr>
            <a:spLocks noGrp="1"/>
          </p:cNvSpPr>
          <p:nvPr>
            <p:ph type="body" idx="1"/>
          </p:nvPr>
        </p:nvSpPr>
        <p:spPr/>
        <p:txBody>
          <a:bodyPr wrap="square" lIns="91440" tIns="45720" rIns="91440" bIns="45720" anchor="t"/>
          <a:p>
            <a:pPr lvl="0" eaLnBrk="1" hangingPunct="1"/>
            <a:r>
              <a:rPr lang="en-US" altLang="zh-CN" dirty="0"/>
              <a:t>Ziyuanku.com</a:t>
            </a:r>
            <a:endParaRPr lang="zh-CN" altLang="en-US" dirty="0"/>
          </a:p>
        </p:txBody>
      </p:sp>
      <p:sp>
        <p:nvSpPr>
          <p:cNvPr id="39940"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lnSpc>
                <a:spcPct val="100000"/>
              </a:lnSpc>
            </a:pPr>
            <a:fld id="{9A0DB2DC-4C9A-4742-B13C-FB6460FD3503}" type="slidenum">
              <a:rPr lang="en-US" altLang="zh-CN" sz="1200" b="0" dirty="0">
                <a:solidFill>
                  <a:schemeClr val="tx1"/>
                </a:solidFill>
                <a:latin typeface="Arial" panose="020B0604020202020204" pitchFamily="34" charset="0"/>
                <a:ea typeface="宋体" panose="02010600030101010101" pitchFamily="2" charset="-122"/>
              </a:rPr>
            </a:fld>
            <a:endParaRPr lang="en-US" altLang="zh-CN" sz="1200" b="0" dirty="0">
              <a:solidFill>
                <a:schemeClr val="tx1"/>
              </a:solidFill>
              <a:latin typeface="Arial" panose="020B060402020202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幻灯片图像占位符 1"/>
          <p:cNvSpPr>
            <a:spLocks noGrp="1" noRot="1" noChangeAspect="1" noTextEdit="1"/>
          </p:cNvSpPr>
          <p:nvPr>
            <p:ph type="sldImg"/>
          </p:nvPr>
        </p:nvSpPr>
        <p:spPr/>
      </p:sp>
      <p:sp>
        <p:nvSpPr>
          <p:cNvPr id="48131" name="备注占位符 2"/>
          <p:cNvSpPr>
            <a:spLocks noGrp="1"/>
          </p:cNvSpPr>
          <p:nvPr>
            <p:ph type="body" idx="1"/>
          </p:nvPr>
        </p:nvSpPr>
        <p:spPr/>
        <p:txBody>
          <a:bodyPr wrap="square" lIns="91440" tIns="45720" rIns="91440" bIns="45720" anchor="t"/>
          <a:p>
            <a:pPr lvl="0" eaLnBrk="1" hangingPunct="1"/>
            <a:r>
              <a:rPr lang="zh-CN" altLang="en-US" dirty="0"/>
              <a:t>资*源</a:t>
            </a:r>
            <a:r>
              <a:rPr lang="en-US" altLang="zh-CN" dirty="0"/>
              <a:t>%</a:t>
            </a:r>
            <a:r>
              <a:rPr lang="zh-CN" altLang="en-US" dirty="0"/>
              <a:t>库 </a:t>
            </a:r>
            <a:r>
              <a:rPr lang="en-US" altLang="zh-CN" dirty="0"/>
              <a:t>ziyuanku.com</a:t>
            </a:r>
            <a:endParaRPr lang="zh-CN" altLang="en-US" dirty="0"/>
          </a:p>
        </p:txBody>
      </p:sp>
      <p:sp>
        <p:nvSpPr>
          <p:cNvPr id="48132"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lnSpc>
                <a:spcPct val="100000"/>
              </a:lnSpc>
            </a:pPr>
            <a:fld id="{9A0DB2DC-4C9A-4742-B13C-FB6460FD3503}" type="slidenum">
              <a:rPr lang="en-US" altLang="zh-CN" sz="1200" b="0" dirty="0">
                <a:solidFill>
                  <a:schemeClr val="tx1"/>
                </a:solidFill>
                <a:latin typeface="Arial" panose="020B0604020202020204" pitchFamily="34" charset="0"/>
                <a:ea typeface="宋体" panose="02010600030101010101" pitchFamily="2" charset="-122"/>
              </a:rPr>
            </a:fld>
            <a:endParaRPr lang="en-US" altLang="zh-CN" sz="1200" b="0" dirty="0">
              <a:solidFill>
                <a:schemeClr val="tx1"/>
              </a:solidFill>
              <a:latin typeface="Arial" panose="020B060402020202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4" name="幻灯片图像占位符 1"/>
          <p:cNvSpPr>
            <a:spLocks noGrp="1" noRot="1" noChangeAspect="1" noTextEdit="1"/>
          </p:cNvSpPr>
          <p:nvPr>
            <p:ph type="sldImg"/>
          </p:nvPr>
        </p:nvSpPr>
        <p:spPr/>
      </p:sp>
      <p:sp>
        <p:nvSpPr>
          <p:cNvPr id="49155" name="备注占位符 2"/>
          <p:cNvSpPr>
            <a:spLocks noGrp="1"/>
          </p:cNvSpPr>
          <p:nvPr>
            <p:ph type="body" idx="1"/>
          </p:nvPr>
        </p:nvSpPr>
        <p:spPr/>
        <p:txBody>
          <a:bodyPr wrap="square" lIns="91440" tIns="45720" rIns="91440" bIns="45720" anchor="t"/>
          <a:p>
            <a:pPr lvl="0" eaLnBrk="1" hangingPunct="1"/>
            <a:r>
              <a:rPr lang="en-US" altLang="zh-CN" dirty="0"/>
              <a:t>Ziyuanku.com</a:t>
            </a:r>
            <a:endParaRPr lang="zh-CN" altLang="en-US" dirty="0"/>
          </a:p>
        </p:txBody>
      </p:sp>
      <p:sp>
        <p:nvSpPr>
          <p:cNvPr id="49156"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lnSpc>
                <a:spcPct val="100000"/>
              </a:lnSpc>
            </a:pPr>
            <a:fld id="{9A0DB2DC-4C9A-4742-B13C-FB6460FD3503}" type="slidenum">
              <a:rPr lang="en-US" altLang="zh-CN" sz="1200" b="0" dirty="0">
                <a:solidFill>
                  <a:schemeClr val="tx1"/>
                </a:solidFill>
                <a:latin typeface="Arial" panose="020B0604020202020204" pitchFamily="34" charset="0"/>
                <a:ea typeface="宋体" panose="02010600030101010101" pitchFamily="2" charset="-122"/>
              </a:rPr>
            </a:fld>
            <a:endParaRPr lang="en-US" altLang="zh-CN" sz="1200" b="0" dirty="0">
              <a:solidFill>
                <a:schemeClr val="tx1"/>
              </a:solidFill>
              <a:latin typeface="Arial" panose="020B060402020202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8" name="幻灯片图像占位符 1"/>
          <p:cNvSpPr>
            <a:spLocks noGrp="1" noRot="1" noChangeAspect="1" noTextEdit="1"/>
          </p:cNvSpPr>
          <p:nvPr>
            <p:ph type="sldImg"/>
          </p:nvPr>
        </p:nvSpPr>
        <p:spPr/>
      </p:sp>
      <p:sp>
        <p:nvSpPr>
          <p:cNvPr id="50179" name="备注占位符 2"/>
          <p:cNvSpPr>
            <a:spLocks noGrp="1"/>
          </p:cNvSpPr>
          <p:nvPr>
            <p:ph type="body" idx="1"/>
          </p:nvPr>
        </p:nvSpPr>
        <p:spPr/>
        <p:txBody>
          <a:bodyPr wrap="square" lIns="91440" tIns="45720" rIns="91440" bIns="45720" anchor="t"/>
          <a:p>
            <a:pPr lvl="0" eaLnBrk="1" hangingPunct="1"/>
            <a:r>
              <a:rPr lang="en-US" altLang="zh-CN" dirty="0"/>
              <a:t>WWW.ziyuanku.com</a:t>
            </a:r>
            <a:endParaRPr lang="zh-CN" altLang="en-US" dirty="0"/>
          </a:p>
        </p:txBody>
      </p:sp>
      <p:sp>
        <p:nvSpPr>
          <p:cNvPr id="50180"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lnSpc>
                <a:spcPct val="100000"/>
              </a:lnSpc>
            </a:pPr>
            <a:fld id="{9A0DB2DC-4C9A-4742-B13C-FB6460FD3503}" type="slidenum">
              <a:rPr lang="en-US" altLang="zh-CN" sz="1200" b="0" dirty="0">
                <a:solidFill>
                  <a:schemeClr val="tx1"/>
                </a:solidFill>
                <a:latin typeface="Arial" panose="020B0604020202020204" pitchFamily="34" charset="0"/>
                <a:ea typeface="宋体" panose="02010600030101010101" pitchFamily="2" charset="-122"/>
              </a:rPr>
            </a:fld>
            <a:endParaRPr lang="en-US" altLang="zh-CN" sz="1200" b="0" dirty="0">
              <a:solidFill>
                <a:schemeClr val="tx1"/>
              </a:solidFill>
              <a:latin typeface="Arial" panose="020B0604020202020204" pitchFamily="34" charset="0"/>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2" name="幻灯片图像占位符 1"/>
          <p:cNvSpPr>
            <a:spLocks noGrp="1" noRot="1" noChangeAspect="1" noTextEdit="1"/>
          </p:cNvSpPr>
          <p:nvPr>
            <p:ph type="sldImg"/>
          </p:nvPr>
        </p:nvSpPr>
        <p:spPr/>
      </p:sp>
      <p:sp>
        <p:nvSpPr>
          <p:cNvPr id="51203" name="备注占位符 2"/>
          <p:cNvSpPr>
            <a:spLocks noGrp="1"/>
          </p:cNvSpPr>
          <p:nvPr>
            <p:ph type="body" idx="1"/>
          </p:nvPr>
        </p:nvSpPr>
        <p:spPr/>
        <p:txBody>
          <a:bodyPr wrap="square" lIns="91440" tIns="45720" rIns="91440" bIns="45720" anchor="t"/>
          <a:p>
            <a:pPr lvl="0" eaLnBrk="1" hangingPunct="1"/>
            <a:r>
              <a:rPr lang="zh-CN" altLang="en-US" dirty="0"/>
              <a:t>资*源</a:t>
            </a:r>
            <a:r>
              <a:rPr lang="en-US" altLang="zh-CN" dirty="0"/>
              <a:t>%</a:t>
            </a:r>
            <a:r>
              <a:rPr lang="zh-CN" altLang="en-US" dirty="0"/>
              <a:t>库</a:t>
            </a:r>
            <a:endParaRPr lang="zh-CN" altLang="en-US" dirty="0"/>
          </a:p>
        </p:txBody>
      </p:sp>
      <p:sp>
        <p:nvSpPr>
          <p:cNvPr id="51204"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lnSpc>
                <a:spcPct val="100000"/>
              </a:lnSpc>
            </a:pPr>
            <a:fld id="{9A0DB2DC-4C9A-4742-B13C-FB6460FD3503}" type="slidenum">
              <a:rPr lang="en-US" altLang="zh-CN" sz="1200" b="0" dirty="0">
                <a:solidFill>
                  <a:schemeClr val="tx1"/>
                </a:solidFill>
                <a:latin typeface="Arial" panose="020B0604020202020204" pitchFamily="34" charset="0"/>
                <a:ea typeface="宋体" panose="02010600030101010101" pitchFamily="2" charset="-122"/>
              </a:rPr>
            </a:fld>
            <a:endParaRPr lang="en-US" altLang="zh-CN" sz="1200" b="0" dirty="0">
              <a:solidFill>
                <a:schemeClr val="tx1"/>
              </a:solidFill>
              <a:latin typeface="Arial" panose="020B0604020202020204" pitchFamily="34" charset="0"/>
              <a:ea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4" name="幻灯片图像占位符 1"/>
          <p:cNvSpPr>
            <a:spLocks noGrp="1" noRot="1" noChangeAspect="1" noTextEdit="1"/>
          </p:cNvSpPr>
          <p:nvPr>
            <p:ph type="sldImg"/>
          </p:nvPr>
        </p:nvSpPr>
        <p:spPr/>
      </p:sp>
      <p:sp>
        <p:nvSpPr>
          <p:cNvPr id="54275" name="备注占位符 2"/>
          <p:cNvSpPr>
            <a:spLocks noGrp="1"/>
          </p:cNvSpPr>
          <p:nvPr>
            <p:ph type="body" idx="1"/>
          </p:nvPr>
        </p:nvSpPr>
        <p:spPr/>
        <p:txBody>
          <a:bodyPr wrap="square" lIns="91440" tIns="45720" rIns="91440" bIns="45720" anchor="t"/>
          <a:p>
            <a:pPr lvl="0" eaLnBrk="1" hangingPunct="1"/>
            <a:r>
              <a:rPr lang="zh-CN" altLang="en-US" dirty="0"/>
              <a:t>资*源</a:t>
            </a:r>
            <a:r>
              <a:rPr lang="en-US" altLang="zh-CN" dirty="0"/>
              <a:t>%</a:t>
            </a:r>
            <a:r>
              <a:rPr lang="zh-CN" altLang="en-US" dirty="0"/>
              <a:t>库</a:t>
            </a:r>
            <a:endParaRPr lang="zh-CN" altLang="en-US" dirty="0"/>
          </a:p>
        </p:txBody>
      </p:sp>
      <p:sp>
        <p:nvSpPr>
          <p:cNvPr id="54276"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lnSpc>
                <a:spcPct val="100000"/>
              </a:lnSpc>
            </a:pPr>
            <a:fld id="{9A0DB2DC-4C9A-4742-B13C-FB6460FD3503}" type="slidenum">
              <a:rPr lang="en-US" altLang="zh-CN" sz="1200" b="0" dirty="0">
                <a:solidFill>
                  <a:schemeClr val="tx1"/>
                </a:solidFill>
                <a:latin typeface="Arial" panose="020B0604020202020204" pitchFamily="34" charset="0"/>
                <a:ea typeface="宋体" panose="02010600030101010101" pitchFamily="2" charset="-122"/>
              </a:rPr>
            </a:fld>
            <a:endParaRPr lang="en-US" altLang="zh-CN" sz="1200" b="0" dirty="0">
              <a:solidFill>
                <a:schemeClr val="tx1"/>
              </a:solidFill>
              <a:latin typeface="Arial" panose="020B0604020202020204" pitchFamily="34" charset="0"/>
              <a:ea typeface="宋体"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2" name="幻灯片图像占位符 1"/>
          <p:cNvSpPr>
            <a:spLocks noGrp="1" noRot="1" noChangeAspect="1" noTextEdit="1"/>
          </p:cNvSpPr>
          <p:nvPr>
            <p:ph type="sldImg"/>
          </p:nvPr>
        </p:nvSpPr>
        <p:spPr/>
      </p:sp>
      <p:sp>
        <p:nvSpPr>
          <p:cNvPr id="56323" name="备注占位符 2"/>
          <p:cNvSpPr>
            <a:spLocks noGrp="1"/>
          </p:cNvSpPr>
          <p:nvPr>
            <p:ph type="body" idx="1"/>
          </p:nvPr>
        </p:nvSpPr>
        <p:spPr/>
        <p:txBody>
          <a:bodyPr wrap="square" lIns="91440" tIns="45720" rIns="91440" bIns="45720" anchor="t"/>
          <a:p>
            <a:pPr lvl="0" eaLnBrk="1" hangingPunct="1"/>
            <a:r>
              <a:rPr lang="en-US" altLang="zh-CN" dirty="0"/>
              <a:t>ziyuanku.com</a:t>
            </a:r>
            <a:endParaRPr lang="zh-CN" altLang="en-US" dirty="0"/>
          </a:p>
        </p:txBody>
      </p:sp>
      <p:sp>
        <p:nvSpPr>
          <p:cNvPr id="56324"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lnSpc>
                <a:spcPct val="100000"/>
              </a:lnSpc>
            </a:pPr>
            <a:fld id="{9A0DB2DC-4C9A-4742-B13C-FB6460FD3503}" type="slidenum">
              <a:rPr lang="en-US" altLang="zh-CN" sz="1200" b="0" dirty="0">
                <a:solidFill>
                  <a:schemeClr val="tx1"/>
                </a:solidFill>
                <a:latin typeface="Arial" panose="020B0604020202020204" pitchFamily="34" charset="0"/>
                <a:ea typeface="宋体" panose="02010600030101010101" pitchFamily="2" charset="-122"/>
              </a:rPr>
            </a:fld>
            <a:endParaRPr lang="en-US" altLang="zh-CN" sz="1200" b="0" dirty="0">
              <a:solidFill>
                <a:schemeClr val="tx1"/>
              </a:solidFill>
              <a:latin typeface="Arial" panose="020B060402020202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eaLnBrk="1" hangingPunct="1"/>
            <a:endParaRPr lang="zh-CN" altLang="en-US" dirty="0"/>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endParaRPr lang="zh-CN" altLang="en-US" dirty="0"/>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endParaRPr lang="zh-CN" altLang="en-US" dirty="0"/>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endParaRPr lang="zh-CN" altLang="en-US" dirty="0"/>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eaLnBrk="1" hangingPunct="1"/>
            <a:endParaRPr lang="zh-CN" altLang="en-US" dirty="0"/>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4296"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eaLnBrk="1" hangingPunct="1"/>
            <a:endParaRPr lang="zh-CN" altLang="en-US" dirty="0"/>
          </a:p>
        </p:txBody>
      </p:sp>
      <p:sp>
        <p:nvSpPr>
          <p:cNvPr id="6" name="页脚占位符 5"/>
          <p:cNvSpPr>
            <a:spLocks noGrp="1"/>
          </p:cNvSpPr>
          <p:nvPr>
            <p:ph type="ftr" sz="quarter" idx="11"/>
          </p:nvPr>
        </p:nvSpPr>
        <p:spPr/>
        <p:txBody>
          <a:bodyPr/>
          <a:lstStyle/>
          <a:p>
            <a:pPr lvl="0" eaLnBrk="1" hangingPunct="1"/>
            <a:endParaRPr lang="zh-CN" altLang="en-US" dirty="0"/>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eaLnBrk="1" hangingPunct="1"/>
            <a:endParaRPr lang="zh-CN" altLang="en-US" dirty="0"/>
          </a:p>
        </p:txBody>
      </p:sp>
      <p:sp>
        <p:nvSpPr>
          <p:cNvPr id="8" name="页脚占位符 7"/>
          <p:cNvSpPr>
            <a:spLocks noGrp="1"/>
          </p:cNvSpPr>
          <p:nvPr>
            <p:ph type="ftr" sz="quarter" idx="11"/>
          </p:nvPr>
        </p:nvSpPr>
        <p:spPr/>
        <p:txBody>
          <a:bodyPr/>
          <a:lstStyle/>
          <a:p>
            <a:pPr lvl="0" eaLnBrk="1" hangingPunct="1"/>
            <a:endParaRPr lang="zh-CN" altLang="en-US" dirty="0"/>
          </a:p>
        </p:txBody>
      </p:sp>
      <p:sp>
        <p:nvSpPr>
          <p:cNvPr id="9" name="灯片编号占位符 8"/>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eaLnBrk="1" hangingPunct="1"/>
            <a:endParaRPr lang="zh-CN" altLang="en-US" dirty="0"/>
          </a:p>
        </p:txBody>
      </p:sp>
      <p:sp>
        <p:nvSpPr>
          <p:cNvPr id="4" name="页脚占位符 3"/>
          <p:cNvSpPr>
            <a:spLocks noGrp="1"/>
          </p:cNvSpPr>
          <p:nvPr>
            <p:ph type="ftr" sz="quarter" idx="11"/>
          </p:nvPr>
        </p:nvSpPr>
        <p:spPr/>
        <p:txBody>
          <a:bodyPr/>
          <a:lstStyle/>
          <a:p>
            <a:pPr lvl="0" eaLnBrk="1" hangingPunct="1"/>
            <a:endParaRPr lang="zh-CN" altLang="en-US" dirty="0"/>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eaLnBrk="1" hangingPunct="1"/>
            <a:endParaRPr lang="zh-CN" altLang="en-US" dirty="0"/>
          </a:p>
        </p:txBody>
      </p:sp>
      <p:sp>
        <p:nvSpPr>
          <p:cNvPr id="3" name="页脚占位符 2"/>
          <p:cNvSpPr>
            <a:spLocks noGrp="1"/>
          </p:cNvSpPr>
          <p:nvPr>
            <p:ph type="ftr" sz="quarter" idx="11"/>
          </p:nvPr>
        </p:nvSpPr>
        <p:spPr/>
        <p:txBody>
          <a:bodyPr/>
          <a:lstStyle/>
          <a:p>
            <a:pPr lvl="0" eaLnBrk="1" hangingPunct="1"/>
            <a:endParaRPr lang="zh-CN" altLang="en-US" dirty="0"/>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eaLnBrk="1" hangingPunct="1"/>
            <a:endParaRPr lang="zh-CN" altLang="en-US" dirty="0"/>
          </a:p>
        </p:txBody>
      </p:sp>
      <p:sp>
        <p:nvSpPr>
          <p:cNvPr id="6" name="页脚占位符 5"/>
          <p:cNvSpPr>
            <a:spLocks noGrp="1"/>
          </p:cNvSpPr>
          <p:nvPr>
            <p:ph type="ftr" sz="quarter" idx="11"/>
          </p:nvPr>
        </p:nvSpPr>
        <p:spPr/>
        <p:txBody>
          <a:bodyPr/>
          <a:lstStyle/>
          <a:p>
            <a:pPr lvl="0" eaLnBrk="1" hangingPunct="1"/>
            <a:endParaRPr lang="zh-CN" altLang="en-US" dirty="0"/>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eaLnBrk="1" hangingPunct="1"/>
            <a:endParaRPr lang="zh-CN" altLang="en-US" dirty="0"/>
          </a:p>
        </p:txBody>
      </p:sp>
      <p:sp>
        <p:nvSpPr>
          <p:cNvPr id="6" name="页脚占位符 5"/>
          <p:cNvSpPr>
            <a:spLocks noGrp="1"/>
          </p:cNvSpPr>
          <p:nvPr>
            <p:ph type="ftr" sz="quarter" idx="11"/>
          </p:nvPr>
        </p:nvSpPr>
        <p:spPr/>
        <p:txBody>
          <a:bodyPr/>
          <a:lstStyle/>
          <a:p>
            <a:pPr lvl="0" eaLnBrk="1" hangingPunct="1"/>
            <a:endParaRPr lang="zh-CN" altLang="en-US" dirty="0"/>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1746" name="标题 31745"/>
          <p:cNvSpPr>
            <a:spLocks noGrp="1"/>
          </p:cNvSpPr>
          <p:nvPr>
            <p:ph type="title"/>
          </p:nvPr>
        </p:nvSpPr>
        <p:spPr>
          <a:xfrm>
            <a:off x="457200" y="274638"/>
            <a:ext cx="8229600"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31747" name="文本占位符 31746"/>
          <p:cNvSpPr>
            <a:spLocks noGrp="1"/>
          </p:cNvSpPr>
          <p:nvPr>
            <p:ph type="body" idx="1"/>
          </p:nvPr>
        </p:nvSpPr>
        <p:spPr>
          <a:xfrm>
            <a:off x="457200" y="1600200"/>
            <a:ext cx="8229600" cy="4525963"/>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1748" name="日期占位符 31747"/>
          <p:cNvSpPr>
            <a:spLocks noGrp="1"/>
          </p:cNvSpPr>
          <p:nvPr>
            <p:ph type="dt" sz="half" idx="2"/>
          </p:nvPr>
        </p:nvSpPr>
        <p:spPr>
          <a:xfrm>
            <a:off x="457200" y="6245225"/>
            <a:ext cx="2133600" cy="476250"/>
          </a:xfrm>
          <a:prstGeom prst="rect">
            <a:avLst/>
          </a:prstGeom>
          <a:noFill/>
          <a:ln w="9525">
            <a:noFill/>
          </a:ln>
        </p:spPr>
        <p:txBody>
          <a:bodyPr/>
          <a:lstStyle>
            <a:lvl1pPr>
              <a:defRPr sz="1400"/>
            </a:lvl1pPr>
          </a:lstStyle>
          <a:p>
            <a:pPr lvl="0" eaLnBrk="1" hangingPunct="1"/>
            <a:endParaRPr lang="zh-CN" altLang="en-US" dirty="0"/>
          </a:p>
        </p:txBody>
      </p:sp>
      <p:sp>
        <p:nvSpPr>
          <p:cNvPr id="31749" name="页脚占位符 31748"/>
          <p:cNvSpPr>
            <a:spLocks noGrp="1"/>
          </p:cNvSpPr>
          <p:nvPr>
            <p:ph type="ftr" sz="quarter" idx="3"/>
          </p:nvPr>
        </p:nvSpPr>
        <p:spPr>
          <a:xfrm>
            <a:off x="3124200" y="6245225"/>
            <a:ext cx="2895600" cy="476250"/>
          </a:xfrm>
          <a:prstGeom prst="rect">
            <a:avLst/>
          </a:prstGeom>
          <a:noFill/>
          <a:ln w="9525">
            <a:noFill/>
          </a:ln>
        </p:spPr>
        <p:txBody>
          <a:bodyPr/>
          <a:lstStyle>
            <a:lvl1pPr algn="ctr">
              <a:defRPr sz="1400"/>
            </a:lvl1pPr>
          </a:lstStyle>
          <a:p>
            <a:pPr lvl="0" eaLnBrk="1" hangingPunct="1"/>
            <a:endParaRPr lang="zh-CN" altLang="en-US" dirty="0"/>
          </a:p>
        </p:txBody>
      </p:sp>
      <p:sp>
        <p:nvSpPr>
          <p:cNvPr id="31750" name="灯片编号占位符 31749"/>
          <p:cNvSpPr>
            <a:spLocks noGrp="1"/>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lvl="0" eaLnBrk="1" hangingPunct="1"/>
            <a:fld id="{9A0DB2DC-4C9A-4742-B13C-FB6460FD3503}" type="slidenum">
              <a:rPr lang="zh-CN" altLang="en-US" dirty="0"/>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0" fontAlgn="base" latinLnBrk="0" hangingPunct="0">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6.jpeg"/><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slide" Target="slide31.xml"/><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7.xml"/><Relationship Id="rId4" Type="http://schemas.openxmlformats.org/officeDocument/2006/relationships/image" Target="../media/image16.jpeg"/><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7.jpeg"/><Relationship Id="rId1" Type="http://schemas.openxmlformats.org/officeDocument/2006/relationships/image" Target="../media/image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image" Target="../media/image18.jpeg"/></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7.xml"/><Relationship Id="rId3" Type="http://schemas.openxmlformats.org/officeDocument/2006/relationships/image" Target="../media/image20.jpeg"/><Relationship Id="rId2" Type="http://schemas.openxmlformats.org/officeDocument/2006/relationships/image" Target="../media/image6.jpeg"/><Relationship Id="rId1" Type="http://schemas.openxmlformats.org/officeDocument/2006/relationships/image" Target="../media/image19.jpe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5.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7.xml"/><Relationship Id="rId2" Type="http://schemas.openxmlformats.org/officeDocument/2006/relationships/image" Target="../media/image9.png"/><Relationship Id="rId1"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6" Type="http://schemas.openxmlformats.org/officeDocument/2006/relationships/vmlDrawing" Target="../drawings/vmlDrawing2.vml"/><Relationship Id="rId5" Type="http://schemas.openxmlformats.org/officeDocument/2006/relationships/slideLayout" Target="../slideLayouts/slideLayout7.xml"/><Relationship Id="rId4" Type="http://schemas.openxmlformats.org/officeDocument/2006/relationships/image" Target="../media/image1.jpeg"/><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Rectangle 2"/>
          <p:cNvSpPr/>
          <p:nvPr/>
        </p:nvSpPr>
        <p:spPr>
          <a:xfrm>
            <a:off x="2411413" y="533400"/>
            <a:ext cx="6732587" cy="1736725"/>
          </a:xfrm>
          <a:prstGeom prst="rect">
            <a:avLst/>
          </a:prstGeom>
          <a:noFill/>
          <a:ln w="9525">
            <a:noFill/>
          </a:ln>
        </p:spPr>
        <p:txBody>
          <a:bodyPr>
            <a:spAutoFit/>
          </a:bodyPr>
          <a:p>
            <a:pPr algn="ctr"/>
            <a:r>
              <a:rPr lang="zh-CN" altLang="en-US" sz="5400" b="1" dirty="0">
                <a:solidFill>
                  <a:srgbClr val="FF3300"/>
                </a:solidFill>
                <a:latin typeface="华文彩云" pitchFamily="2" charset="-122"/>
                <a:ea typeface="华文彩云" pitchFamily="2" charset="-122"/>
              </a:rPr>
              <a:t>第</a:t>
            </a:r>
            <a:r>
              <a:rPr lang="en-US" altLang="zh-CN" sz="5400" b="1">
                <a:solidFill>
                  <a:srgbClr val="FF3300"/>
                </a:solidFill>
                <a:latin typeface="华文彩云" pitchFamily="2" charset="-122"/>
                <a:ea typeface="华文彩云" pitchFamily="2" charset="-122"/>
              </a:rPr>
              <a:t>4</a:t>
            </a:r>
            <a:r>
              <a:rPr lang="zh-CN" altLang="en-US" sz="5400" b="1" dirty="0">
                <a:solidFill>
                  <a:srgbClr val="FF3300"/>
                </a:solidFill>
                <a:latin typeface="华文彩云" pitchFamily="2" charset="-122"/>
                <a:ea typeface="华文彩云" pitchFamily="2" charset="-122"/>
              </a:rPr>
              <a:t>课</a:t>
            </a:r>
            <a:endParaRPr lang="zh-CN" altLang="en-US" sz="5400" b="1" dirty="0">
              <a:solidFill>
                <a:srgbClr val="FF3300"/>
              </a:solidFill>
              <a:latin typeface="华文彩云" pitchFamily="2" charset="-122"/>
              <a:ea typeface="华文彩云" pitchFamily="2" charset="-122"/>
            </a:endParaRPr>
          </a:p>
          <a:p>
            <a:pPr algn="ctr"/>
            <a:r>
              <a:rPr lang="zh-CN" altLang="en-US" sz="5400" b="1" dirty="0">
                <a:solidFill>
                  <a:srgbClr val="FF3300"/>
                </a:solidFill>
                <a:latin typeface="华文彩云" pitchFamily="2" charset="-122"/>
                <a:ea typeface="华文彩云" pitchFamily="2" charset="-122"/>
              </a:rPr>
              <a:t>专制集权的不断加强</a:t>
            </a:r>
            <a:endParaRPr lang="zh-CN" altLang="en-US" sz="5400" b="1" dirty="0">
              <a:solidFill>
                <a:srgbClr val="FF3300"/>
              </a:solidFill>
              <a:latin typeface="华文彩云" pitchFamily="2" charset="-122"/>
              <a:ea typeface="华文彩云" pitchFamily="2" charset="-122"/>
            </a:endParaRPr>
          </a:p>
        </p:txBody>
      </p:sp>
      <p:pic>
        <p:nvPicPr>
          <p:cNvPr id="7171" name="Picture 3" descr="2005101010446366"/>
          <p:cNvPicPr>
            <a:picLocks noChangeAspect="1"/>
          </p:cNvPicPr>
          <p:nvPr/>
        </p:nvPicPr>
        <p:blipFill>
          <a:blip r:embed="rId1"/>
          <a:stretch>
            <a:fillRect/>
          </a:stretch>
        </p:blipFill>
        <p:spPr>
          <a:xfrm>
            <a:off x="-2540" y="0"/>
            <a:ext cx="1910080" cy="1807210"/>
          </a:xfrm>
          <a:prstGeom prst="rect">
            <a:avLst/>
          </a:prstGeom>
          <a:noFill/>
          <a:ln w="9525">
            <a:noFill/>
          </a:ln>
        </p:spPr>
      </p:pic>
      <p:pic>
        <p:nvPicPr>
          <p:cNvPr id="7172" name="Picture 4" descr="1129080287"/>
          <p:cNvPicPr>
            <a:picLocks noChangeAspect="1" noChangeArrowheads="1"/>
          </p:cNvPicPr>
          <p:nvPr/>
        </p:nvPicPr>
        <p:blipFill>
          <a:blip r:embed="rId2"/>
          <a:srcRect/>
          <a:stretch>
            <a:fillRect/>
          </a:stretch>
        </p:blipFill>
        <p:spPr bwMode="auto">
          <a:xfrm>
            <a:off x="121285" y="1595755"/>
            <a:ext cx="1600200" cy="1681163"/>
          </a:xfrm>
          <a:prstGeom prst="rect">
            <a:avLst/>
          </a:prstGeom>
          <a:noFill/>
          <a:ln w="9525">
            <a:solidFill>
              <a:schemeClr val="tx1"/>
            </a:solidFill>
            <a:miter lim="800000"/>
            <a:headEnd/>
            <a:tailEnd/>
          </a:ln>
          <a:effectLst>
            <a:outerShdw dist="107763" dir="8100000" algn="ctr" rotWithShape="0">
              <a:srgbClr val="808080">
                <a:alpha val="50000"/>
              </a:srgbClr>
            </a:outerShdw>
          </a:effectLst>
        </p:spPr>
      </p:pic>
      <p:pic>
        <p:nvPicPr>
          <p:cNvPr id="7173" name="Picture 5" descr="明太祖1"/>
          <p:cNvPicPr>
            <a:picLocks noChangeAspect="1"/>
          </p:cNvPicPr>
          <p:nvPr/>
        </p:nvPicPr>
        <p:blipFill>
          <a:blip r:embed="rId3"/>
          <a:stretch>
            <a:fillRect/>
          </a:stretch>
        </p:blipFill>
        <p:spPr>
          <a:xfrm>
            <a:off x="121285" y="3492500"/>
            <a:ext cx="1662113" cy="1819275"/>
          </a:xfrm>
          <a:prstGeom prst="rect">
            <a:avLst/>
          </a:prstGeom>
          <a:noFill/>
          <a:ln w="38100" cap="flat" cmpd="sng">
            <a:solidFill>
              <a:schemeClr val="tx1"/>
            </a:solidFill>
            <a:prstDash val="solid"/>
            <a:miter/>
            <a:headEnd type="none" w="med" len="med"/>
            <a:tailEnd type="none" w="med" len="med"/>
          </a:ln>
        </p:spPr>
      </p:pic>
      <p:sp>
        <p:nvSpPr>
          <p:cNvPr id="4102" name="Text Box 6"/>
          <p:cNvSpPr txBox="1"/>
          <p:nvPr/>
        </p:nvSpPr>
        <p:spPr>
          <a:xfrm>
            <a:off x="1752600" y="212090"/>
            <a:ext cx="790575" cy="1383665"/>
          </a:xfrm>
          <a:prstGeom prst="rect">
            <a:avLst/>
          </a:prstGeom>
          <a:noFill/>
          <a:ln w="9525">
            <a:noFill/>
          </a:ln>
        </p:spPr>
        <p:txBody>
          <a:bodyPr>
            <a:spAutoFit/>
          </a:bodyPr>
          <a:p>
            <a:pPr>
              <a:spcBef>
                <a:spcPct val="50000"/>
              </a:spcBef>
            </a:pPr>
            <a:r>
              <a:rPr lang="zh-CN" altLang="en-US" sz="2800" b="1" dirty="0">
                <a:solidFill>
                  <a:schemeClr val="tx1"/>
                </a:solidFill>
                <a:uFillTx/>
                <a:latin typeface="Arial" panose="020B0604020202020204" pitchFamily="34" charset="0"/>
                <a:ea typeface="黑体" panose="02010609060101010101" pitchFamily="2" charset="-122"/>
              </a:rPr>
              <a:t>汉武帝</a:t>
            </a:r>
            <a:endParaRPr lang="zh-CN" altLang="en-US" sz="2800" b="1" dirty="0">
              <a:solidFill>
                <a:schemeClr val="tx1"/>
              </a:solidFill>
              <a:uFillTx/>
              <a:latin typeface="Arial" panose="020B0604020202020204" pitchFamily="34" charset="0"/>
              <a:ea typeface="黑体" panose="02010609060101010101" pitchFamily="2" charset="-122"/>
            </a:endParaRPr>
          </a:p>
        </p:txBody>
      </p:sp>
      <p:sp>
        <p:nvSpPr>
          <p:cNvPr id="4103" name="Text Box 7"/>
          <p:cNvSpPr txBox="1"/>
          <p:nvPr/>
        </p:nvSpPr>
        <p:spPr>
          <a:xfrm>
            <a:off x="1814513" y="1968818"/>
            <a:ext cx="936625" cy="1207135"/>
          </a:xfrm>
          <a:prstGeom prst="rect">
            <a:avLst/>
          </a:prstGeom>
          <a:noFill/>
          <a:ln w="9525">
            <a:noFill/>
          </a:ln>
        </p:spPr>
        <p:txBody>
          <a:bodyPr wrap="square">
            <a:spAutoFit/>
          </a:bodyPr>
          <a:p>
            <a:pPr>
              <a:lnSpc>
                <a:spcPct val="50000"/>
              </a:lnSpc>
              <a:spcBef>
                <a:spcPct val="50000"/>
              </a:spcBef>
            </a:pPr>
            <a:r>
              <a:rPr lang="zh-CN" altLang="en-US" sz="2900" b="1" dirty="0">
                <a:solidFill>
                  <a:schemeClr val="tx1"/>
                </a:solidFill>
                <a:uFillTx/>
                <a:latin typeface="Arial" panose="020B0604020202020204" pitchFamily="34" charset="0"/>
                <a:ea typeface="黑体" panose="02010609060101010101" pitchFamily="2" charset="-122"/>
              </a:rPr>
              <a:t>宋</a:t>
            </a:r>
            <a:endParaRPr lang="zh-CN" altLang="en-US" sz="2900" b="1" dirty="0">
              <a:solidFill>
                <a:schemeClr val="tx1"/>
              </a:solidFill>
              <a:uFillTx/>
              <a:latin typeface="Arial" panose="020B0604020202020204" pitchFamily="34" charset="0"/>
              <a:ea typeface="黑体" panose="02010609060101010101" pitchFamily="2" charset="-122"/>
            </a:endParaRPr>
          </a:p>
          <a:p>
            <a:pPr>
              <a:lnSpc>
                <a:spcPct val="50000"/>
              </a:lnSpc>
              <a:spcBef>
                <a:spcPct val="50000"/>
              </a:spcBef>
            </a:pPr>
            <a:r>
              <a:rPr lang="zh-CN" altLang="en-US" sz="2900" b="1" dirty="0">
                <a:solidFill>
                  <a:schemeClr val="tx1"/>
                </a:solidFill>
                <a:uFillTx/>
                <a:latin typeface="Arial" panose="020B0604020202020204" pitchFamily="34" charset="0"/>
                <a:ea typeface="黑体" panose="02010609060101010101" pitchFamily="2" charset="-122"/>
              </a:rPr>
              <a:t>太</a:t>
            </a:r>
            <a:endParaRPr lang="zh-CN" altLang="en-US" sz="2900" b="1" dirty="0">
              <a:solidFill>
                <a:schemeClr val="tx1"/>
              </a:solidFill>
              <a:uFillTx/>
              <a:latin typeface="Arial" panose="020B0604020202020204" pitchFamily="34" charset="0"/>
              <a:ea typeface="黑体" panose="02010609060101010101" pitchFamily="2" charset="-122"/>
            </a:endParaRPr>
          </a:p>
          <a:p>
            <a:pPr>
              <a:lnSpc>
                <a:spcPct val="50000"/>
              </a:lnSpc>
              <a:spcBef>
                <a:spcPct val="50000"/>
              </a:spcBef>
            </a:pPr>
            <a:r>
              <a:rPr lang="zh-CN" altLang="en-US" sz="2900" b="1" dirty="0">
                <a:solidFill>
                  <a:schemeClr val="tx1"/>
                </a:solidFill>
                <a:uFillTx/>
                <a:latin typeface="Arial" panose="020B0604020202020204" pitchFamily="34" charset="0"/>
                <a:ea typeface="黑体" panose="02010609060101010101" pitchFamily="2" charset="-122"/>
              </a:rPr>
              <a:t>祖</a:t>
            </a:r>
            <a:endParaRPr lang="zh-CN" altLang="en-US" sz="2900" b="1" dirty="0">
              <a:solidFill>
                <a:schemeClr val="tx1"/>
              </a:solidFill>
              <a:uFillTx/>
              <a:latin typeface="Arial" panose="020B0604020202020204" pitchFamily="34" charset="0"/>
              <a:ea typeface="黑体" panose="02010609060101010101" pitchFamily="2" charset="-122"/>
            </a:endParaRPr>
          </a:p>
        </p:txBody>
      </p:sp>
      <p:sp>
        <p:nvSpPr>
          <p:cNvPr id="4104" name="Text Box 8"/>
          <p:cNvSpPr txBox="1"/>
          <p:nvPr/>
        </p:nvSpPr>
        <p:spPr>
          <a:xfrm>
            <a:off x="1823720" y="3492183"/>
            <a:ext cx="719138" cy="1383665"/>
          </a:xfrm>
          <a:prstGeom prst="rect">
            <a:avLst/>
          </a:prstGeom>
          <a:noFill/>
          <a:ln w="9525">
            <a:noFill/>
          </a:ln>
        </p:spPr>
        <p:txBody>
          <a:bodyPr>
            <a:spAutoFit/>
          </a:bodyPr>
          <a:p>
            <a:pPr>
              <a:spcBef>
                <a:spcPct val="50000"/>
              </a:spcBef>
            </a:pPr>
            <a:r>
              <a:rPr lang="zh-CN" altLang="en-US" sz="2800" b="1" dirty="0">
                <a:latin typeface="Arial" panose="020B0604020202020204" pitchFamily="34" charset="0"/>
                <a:ea typeface="黑体" panose="02010609060101010101" pitchFamily="2" charset="-122"/>
              </a:rPr>
              <a:t>明太祖</a:t>
            </a:r>
            <a:endParaRPr lang="zh-CN" altLang="en-US" sz="2800" b="1" dirty="0">
              <a:latin typeface="Arial" panose="020B0604020202020204" pitchFamily="34" charset="0"/>
              <a:ea typeface="黑体" panose="02010609060101010101" pitchFamily="2" charset="-122"/>
            </a:endParaRPr>
          </a:p>
        </p:txBody>
      </p:sp>
      <p:pic>
        <p:nvPicPr>
          <p:cNvPr id="4105" name="Picture 10" descr="GIF183">
            <a:hlinkClick r:id="rId4" action="ppaction://hlinksldjump"/>
          </p:cNvPr>
          <p:cNvPicPr>
            <a:picLocks noChangeAspect="1"/>
          </p:cNvPicPr>
          <p:nvPr/>
        </p:nvPicPr>
        <p:blipFill>
          <a:blip r:embed="rId5"/>
          <a:stretch>
            <a:fillRect/>
          </a:stretch>
        </p:blipFill>
        <p:spPr>
          <a:xfrm>
            <a:off x="8388350" y="6283325"/>
            <a:ext cx="755650" cy="574675"/>
          </a:xfrm>
          <a:prstGeom prst="rect">
            <a:avLst/>
          </a:prstGeom>
          <a:noFill/>
          <a:ln w="9525">
            <a:noFill/>
          </a:ln>
        </p:spPr>
      </p:pic>
      <p:pic>
        <p:nvPicPr>
          <p:cNvPr id="4106" name="Picture 11" descr="GIF086">
            <a:hlinkClick r:id="" action="ppaction://noaction"/>
          </p:cNvPr>
          <p:cNvPicPr>
            <a:picLocks noChangeAspect="1"/>
          </p:cNvPicPr>
          <p:nvPr/>
        </p:nvPicPr>
        <p:blipFill>
          <a:blip r:embed="rId6"/>
          <a:stretch>
            <a:fillRect/>
          </a:stretch>
        </p:blipFill>
        <p:spPr>
          <a:xfrm>
            <a:off x="8362950" y="0"/>
            <a:ext cx="781050" cy="771525"/>
          </a:xfrm>
          <a:prstGeom prst="rect">
            <a:avLst/>
          </a:prstGeom>
          <a:noFill/>
          <a:ln w="9525">
            <a:noFill/>
          </a:ln>
        </p:spPr>
      </p:pic>
      <p:sp>
        <p:nvSpPr>
          <p:cNvPr id="7180" name="Rectangle 12"/>
          <p:cNvSpPr/>
          <p:nvPr/>
        </p:nvSpPr>
        <p:spPr>
          <a:xfrm>
            <a:off x="3505200" y="2590800"/>
            <a:ext cx="4824413" cy="3603625"/>
          </a:xfrm>
          <a:prstGeom prst="rect">
            <a:avLst/>
          </a:prstGeom>
          <a:noFill/>
          <a:ln w="9525">
            <a:noFill/>
          </a:ln>
        </p:spPr>
        <p:txBody>
          <a:bodyPr>
            <a:spAutoFit/>
          </a:bodyPr>
          <a:p>
            <a:pPr algn="just">
              <a:lnSpc>
                <a:spcPct val="125000"/>
              </a:lnSpc>
            </a:pPr>
            <a:r>
              <a:rPr lang="zh-CN" altLang="en-US" sz="4000" b="1" dirty="0">
                <a:solidFill>
                  <a:srgbClr val="0000FF"/>
                </a:solidFill>
                <a:latin typeface="黑体" panose="02010609060101010101" pitchFamily="2" charset="-122"/>
                <a:ea typeface="黑体" panose="02010609060101010101" pitchFamily="2" charset="-122"/>
              </a:rPr>
              <a:t>课标要求</a:t>
            </a:r>
            <a:r>
              <a:rPr lang="en-US" altLang="zh-CN" sz="4000" b="1">
                <a:solidFill>
                  <a:srgbClr val="0000FF"/>
                </a:solidFill>
                <a:latin typeface="黑体" panose="02010609060101010101" pitchFamily="2" charset="-122"/>
                <a:ea typeface="黑体" panose="02010609060101010101" pitchFamily="2" charset="-122"/>
              </a:rPr>
              <a:t>:</a:t>
            </a:r>
            <a:endParaRPr lang="en-US" altLang="zh-CN" sz="4000" b="1">
              <a:solidFill>
                <a:srgbClr val="0000FF"/>
              </a:solidFill>
              <a:latin typeface="黑体" panose="02010609060101010101" pitchFamily="2" charset="-122"/>
              <a:ea typeface="黑体" panose="02010609060101010101" pitchFamily="2" charset="-122"/>
            </a:endParaRPr>
          </a:p>
          <a:p>
            <a:pPr algn="just">
              <a:lnSpc>
                <a:spcPct val="125000"/>
              </a:lnSpc>
            </a:pPr>
            <a:r>
              <a:rPr lang="en-US" altLang="zh-CN" sz="3600" b="1">
                <a:solidFill>
                  <a:srgbClr val="0000FF"/>
                </a:solidFill>
                <a:latin typeface="华文新魏" pitchFamily="2" charset="-122"/>
                <a:ea typeface="华文新魏" pitchFamily="2" charset="-122"/>
              </a:rPr>
              <a:t>   </a:t>
            </a:r>
            <a:r>
              <a:rPr lang="zh-CN" altLang="en-US" sz="3600" b="1" dirty="0">
                <a:latin typeface="华文新魏" pitchFamily="2" charset="-122"/>
                <a:ea typeface="华文新魏" pitchFamily="2" charset="-122"/>
              </a:rPr>
              <a:t>从中央与地方的斗争，皇权与相权的矛盾中说明古代政治制度的特点。</a:t>
            </a:r>
            <a:endParaRPr lang="zh-CN" altLang="en-US" sz="3600" b="1" dirty="0">
              <a:latin typeface="华文新魏" pitchFamily="2" charset="-122"/>
              <a:ea typeface="华文新魏" pitchFamily="2" charset="-122"/>
            </a:endParaRPr>
          </a:p>
        </p:txBody>
      </p:sp>
      <p:pic>
        <p:nvPicPr>
          <p:cNvPr id="22531" name="Picture 9" descr="2007127144443413"/>
          <p:cNvPicPr>
            <a:picLocks noChangeAspect="1"/>
          </p:cNvPicPr>
          <p:nvPr/>
        </p:nvPicPr>
        <p:blipFill>
          <a:blip r:embed="rId7"/>
          <a:stretch>
            <a:fillRect/>
          </a:stretch>
        </p:blipFill>
        <p:spPr>
          <a:xfrm>
            <a:off x="90170" y="5311775"/>
            <a:ext cx="1724660" cy="1903095"/>
          </a:xfrm>
          <a:prstGeom prst="rect">
            <a:avLst/>
          </a:prstGeom>
          <a:noFill/>
          <a:ln w="9525">
            <a:noFill/>
          </a:ln>
        </p:spPr>
      </p:pic>
      <p:sp>
        <p:nvSpPr>
          <p:cNvPr id="2" name="Text Box 8"/>
          <p:cNvSpPr txBox="1"/>
          <p:nvPr/>
        </p:nvSpPr>
        <p:spPr>
          <a:xfrm>
            <a:off x="1823720" y="5474018"/>
            <a:ext cx="719138" cy="1383665"/>
          </a:xfrm>
          <a:prstGeom prst="rect">
            <a:avLst/>
          </a:prstGeom>
          <a:noFill/>
          <a:ln w="9525">
            <a:noFill/>
          </a:ln>
        </p:spPr>
        <p:txBody>
          <a:bodyPr>
            <a:spAutoFit/>
          </a:bodyPr>
          <a:p>
            <a:pPr>
              <a:spcBef>
                <a:spcPct val="50000"/>
              </a:spcBef>
            </a:pPr>
            <a:r>
              <a:rPr lang="zh-CN" altLang="en-US" sz="2800" b="1" dirty="0">
                <a:latin typeface="Arial" panose="020B0604020202020204" pitchFamily="34" charset="0"/>
                <a:ea typeface="黑体" panose="02010609060101010101" pitchFamily="2" charset="-122"/>
              </a:rPr>
              <a:t>雍正帝</a:t>
            </a:r>
            <a:endParaRPr lang="zh-CN" altLang="en-US" sz="2800" b="1" dirty="0">
              <a:latin typeface="Arial" panose="020B0604020202020204" pitchFamily="34" charset="0"/>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wheel(4)">
                                      <p:cBhvr>
                                        <p:cTn id="7" dur="500"/>
                                        <p:tgtEl>
                                          <p:spTgt spid="7171"/>
                                        </p:tgtEl>
                                      </p:cBhvr>
                                    </p:animEffect>
                                  </p:childTnLst>
                                </p:cTn>
                              </p:par>
                              <p:par>
                                <p:cTn id="8" presetID="21" presetClass="entr" presetSubtype="4" fill="hold" nodeType="withEffect">
                                  <p:stCondLst>
                                    <p:cond delay="0"/>
                                  </p:stCondLst>
                                  <p:childTnLst>
                                    <p:set>
                                      <p:cBhvr>
                                        <p:cTn id="9" dur="1" fill="hold">
                                          <p:stCondLst>
                                            <p:cond delay="0"/>
                                          </p:stCondLst>
                                        </p:cTn>
                                        <p:tgtEl>
                                          <p:spTgt spid="7172"/>
                                        </p:tgtEl>
                                        <p:attrNameLst>
                                          <p:attrName>style.visibility</p:attrName>
                                        </p:attrNameLst>
                                      </p:cBhvr>
                                      <p:to>
                                        <p:strVal val="visible"/>
                                      </p:to>
                                    </p:set>
                                    <p:animEffect transition="in" filter="wheel(4)">
                                      <p:cBhvr>
                                        <p:cTn id="10" dur="500"/>
                                        <p:tgtEl>
                                          <p:spTgt spid="7172"/>
                                        </p:tgtEl>
                                      </p:cBhvr>
                                    </p:animEffect>
                                  </p:childTnLst>
                                </p:cTn>
                              </p:par>
                              <p:par>
                                <p:cTn id="11" presetID="8" presetClass="entr" presetSubtype="32" fill="hold" nodeType="withEffect">
                                  <p:stCondLst>
                                    <p:cond delay="0"/>
                                  </p:stCondLst>
                                  <p:childTnLst>
                                    <p:set>
                                      <p:cBhvr>
                                        <p:cTn id="12" dur="1" fill="hold">
                                          <p:stCondLst>
                                            <p:cond delay="0"/>
                                          </p:stCondLst>
                                        </p:cTn>
                                        <p:tgtEl>
                                          <p:spTgt spid="7173"/>
                                        </p:tgtEl>
                                        <p:attrNameLst>
                                          <p:attrName>style.visibility</p:attrName>
                                        </p:attrNameLst>
                                      </p:cBhvr>
                                      <p:to>
                                        <p:strVal val="visible"/>
                                      </p:to>
                                    </p:set>
                                    <p:animEffect transition="in" filter="diamond(out)">
                                      <p:cBhvr>
                                        <p:cTn id="13" dur="2000"/>
                                        <p:tgtEl>
                                          <p:spTgt spid="7173"/>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7180"/>
                                        </p:tgtEl>
                                        <p:attrNameLst>
                                          <p:attrName>style.visibility</p:attrName>
                                        </p:attrNameLst>
                                      </p:cBhvr>
                                      <p:to>
                                        <p:strVal val="visible"/>
                                      </p:to>
                                    </p:set>
                                    <p:animEffect transition="in" filter="blinds(horizontal)">
                                      <p:cBhvr>
                                        <p:cTn id="18" dur="500"/>
                                        <p:tgtEl>
                                          <p:spTgt spid="7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Group 2"/>
          <p:cNvGrpSpPr/>
          <p:nvPr/>
        </p:nvGrpSpPr>
        <p:grpSpPr>
          <a:xfrm>
            <a:off x="381000" y="304800"/>
            <a:ext cx="3638550" cy="3235325"/>
            <a:chOff x="240" y="192"/>
            <a:chExt cx="2292" cy="2038"/>
          </a:xfrm>
        </p:grpSpPr>
        <p:pic>
          <p:nvPicPr>
            <p:cNvPr id="11274" name="Picture 3" descr="宋太祖"/>
            <p:cNvPicPr>
              <a:picLocks noChangeAspect="1"/>
            </p:cNvPicPr>
            <p:nvPr/>
          </p:nvPicPr>
          <p:blipFill>
            <a:blip r:embed="rId1"/>
            <a:stretch>
              <a:fillRect/>
            </a:stretch>
          </p:blipFill>
          <p:spPr>
            <a:xfrm>
              <a:off x="240" y="192"/>
              <a:ext cx="1786" cy="2038"/>
            </a:xfrm>
            <a:prstGeom prst="rect">
              <a:avLst/>
            </a:prstGeom>
            <a:noFill/>
            <a:ln w="9525">
              <a:noFill/>
            </a:ln>
          </p:spPr>
        </p:pic>
        <p:sp>
          <p:nvSpPr>
            <p:cNvPr id="33796" name="Text Box 4"/>
            <p:cNvSpPr txBox="1">
              <a:spLocks noChangeArrowheads="1"/>
            </p:cNvSpPr>
            <p:nvPr/>
          </p:nvSpPr>
          <p:spPr bwMode="auto">
            <a:xfrm>
              <a:off x="2068" y="307"/>
              <a:ext cx="464" cy="1793"/>
            </a:xfrm>
            <a:prstGeom prst="rect">
              <a:avLst/>
            </a:prstGeom>
            <a:noFill/>
            <a:ln w="9525">
              <a:noFill/>
              <a:miter lim="800000"/>
            </a:ln>
            <a:effectLst/>
          </p:spPr>
          <p:txBody>
            <a:bodyPr vert="eaVert" wrap="none">
              <a:spAutoFit/>
            </a:bodyPr>
            <a:lstStyle/>
            <a:p>
              <a:pPr marR="0" defTabSz="914400" rtl="0">
                <a:lnSpc>
                  <a:spcPct val="100000"/>
                </a:lnSpc>
                <a:buClrTx/>
                <a:buSzTx/>
                <a:buFontTx/>
                <a:defRPr/>
              </a:pPr>
              <a:r>
                <a:rPr kumimoji="1" lang="zh-CN" altLang="en-US" sz="3600" b="1" kern="1200" cap="none" spc="0" normalizeH="0" baseline="0" noProof="0">
                  <a:solidFill>
                    <a:srgbClr val="0033CC"/>
                  </a:solidFill>
                  <a:effectLst>
                    <a:outerShdw blurRad="38100" dist="38100" dir="2700000" algn="tl">
                      <a:srgbClr val="C0C0C0"/>
                    </a:outerShdw>
                  </a:effectLst>
                  <a:latin typeface="Times New Roman" panose="02020603050405020304" pitchFamily="18" charset="0"/>
                  <a:ea typeface="黑体" panose="02010609060101010101" pitchFamily="2" charset="-122"/>
                  <a:cs typeface="+mn-cs"/>
                </a:rPr>
                <a:t>宋太祖赵匡胤</a:t>
              </a:r>
              <a:endParaRPr kumimoji="1" lang="zh-CN" altLang="en-US" sz="3600" b="1" kern="1200" cap="none" spc="0" normalizeH="0" baseline="0" noProof="0">
                <a:solidFill>
                  <a:srgbClr val="0033CC"/>
                </a:solidFill>
                <a:effectLst>
                  <a:outerShdw blurRad="38100" dist="38100" dir="2700000" algn="tl">
                    <a:srgbClr val="C0C0C0"/>
                  </a:outerShdw>
                </a:effectLst>
                <a:latin typeface="Times New Roman" panose="02020603050405020304" pitchFamily="18" charset="0"/>
                <a:ea typeface="黑体" panose="02010609060101010101" pitchFamily="2" charset="-122"/>
                <a:cs typeface="+mn-cs"/>
              </a:endParaRPr>
            </a:p>
          </p:txBody>
        </p:sp>
      </p:grpSp>
      <p:grpSp>
        <p:nvGrpSpPr>
          <p:cNvPr id="3" name="Group 5"/>
          <p:cNvGrpSpPr/>
          <p:nvPr/>
        </p:nvGrpSpPr>
        <p:grpSpPr>
          <a:xfrm>
            <a:off x="4492625" y="304800"/>
            <a:ext cx="4194175" cy="2317750"/>
            <a:chOff x="2830" y="192"/>
            <a:chExt cx="2642" cy="1460"/>
          </a:xfrm>
        </p:grpSpPr>
        <p:pic>
          <p:nvPicPr>
            <p:cNvPr id="11272" name="Picture 6" descr="陈桥驿2"/>
            <p:cNvPicPr>
              <a:picLocks noChangeAspect="1"/>
            </p:cNvPicPr>
            <p:nvPr/>
          </p:nvPicPr>
          <p:blipFill>
            <a:blip r:embed="rId2"/>
            <a:stretch>
              <a:fillRect/>
            </a:stretch>
          </p:blipFill>
          <p:spPr>
            <a:xfrm>
              <a:off x="3264" y="192"/>
              <a:ext cx="2208" cy="1460"/>
            </a:xfrm>
            <a:prstGeom prst="rect">
              <a:avLst/>
            </a:prstGeom>
            <a:noFill/>
            <a:ln w="9525">
              <a:noFill/>
            </a:ln>
          </p:spPr>
        </p:pic>
        <p:sp>
          <p:nvSpPr>
            <p:cNvPr id="33799" name="Text Box 7"/>
            <p:cNvSpPr txBox="1">
              <a:spLocks noChangeArrowheads="1"/>
            </p:cNvSpPr>
            <p:nvPr/>
          </p:nvSpPr>
          <p:spPr bwMode="auto">
            <a:xfrm>
              <a:off x="2830" y="440"/>
              <a:ext cx="464" cy="925"/>
            </a:xfrm>
            <a:prstGeom prst="rect">
              <a:avLst/>
            </a:prstGeom>
            <a:noFill/>
            <a:ln w="9525">
              <a:noFill/>
              <a:miter lim="800000"/>
            </a:ln>
            <a:effectLst/>
          </p:spPr>
          <p:txBody>
            <a:bodyPr vert="eaVert" wrap="none">
              <a:spAutoFit/>
            </a:bodyPr>
            <a:lstStyle/>
            <a:p>
              <a:pPr marR="0" defTabSz="914400" rtl="0">
                <a:lnSpc>
                  <a:spcPct val="100000"/>
                </a:lnSpc>
                <a:buClrTx/>
                <a:buSzTx/>
                <a:buFontTx/>
                <a:defRPr/>
              </a:pPr>
              <a:r>
                <a:rPr kumimoji="1" lang="zh-CN" altLang="en-US" sz="3600" b="1" kern="1200" cap="none" spc="0" normalizeH="0" baseline="0" noProof="0">
                  <a:solidFill>
                    <a:srgbClr val="0033CC"/>
                  </a:solidFill>
                  <a:effectLst>
                    <a:outerShdw blurRad="38100" dist="38100" dir="2700000" algn="tl">
                      <a:srgbClr val="C0C0C0"/>
                    </a:outerShdw>
                  </a:effectLst>
                  <a:latin typeface="Times New Roman" panose="02020603050405020304" pitchFamily="18" charset="0"/>
                  <a:ea typeface="黑体" panose="02010609060101010101" pitchFamily="2" charset="-122"/>
                  <a:cs typeface="+mn-cs"/>
                </a:rPr>
                <a:t>陈桥驿</a:t>
              </a:r>
              <a:endParaRPr kumimoji="1" lang="zh-CN" altLang="en-US" sz="3600" b="1" kern="1200" cap="none" spc="0" normalizeH="0" baseline="0" noProof="0">
                <a:solidFill>
                  <a:srgbClr val="0033CC"/>
                </a:solidFill>
                <a:effectLst>
                  <a:outerShdw blurRad="38100" dist="38100" dir="2700000" algn="tl">
                    <a:srgbClr val="C0C0C0"/>
                  </a:outerShdw>
                </a:effectLst>
                <a:latin typeface="Times New Roman" panose="02020603050405020304" pitchFamily="18" charset="0"/>
                <a:ea typeface="黑体" panose="02010609060101010101" pitchFamily="2" charset="-122"/>
                <a:cs typeface="+mn-cs"/>
              </a:endParaRPr>
            </a:p>
          </p:txBody>
        </p:sp>
      </p:grpSp>
      <p:grpSp>
        <p:nvGrpSpPr>
          <p:cNvPr id="4" name="Group 8"/>
          <p:cNvGrpSpPr/>
          <p:nvPr/>
        </p:nvGrpSpPr>
        <p:grpSpPr>
          <a:xfrm>
            <a:off x="457200" y="2971800"/>
            <a:ext cx="8178800" cy="3733800"/>
            <a:chOff x="288" y="1872"/>
            <a:chExt cx="5152" cy="2352"/>
          </a:xfrm>
        </p:grpSpPr>
        <p:pic>
          <p:nvPicPr>
            <p:cNvPr id="11269" name="Picture 9" descr="黄袍加身处"/>
            <p:cNvPicPr>
              <a:picLocks noChangeAspect="1"/>
            </p:cNvPicPr>
            <p:nvPr/>
          </p:nvPicPr>
          <p:blipFill>
            <a:blip r:embed="rId3"/>
            <a:stretch>
              <a:fillRect/>
            </a:stretch>
          </p:blipFill>
          <p:spPr>
            <a:xfrm>
              <a:off x="4080" y="1872"/>
              <a:ext cx="1360" cy="2352"/>
            </a:xfrm>
            <a:prstGeom prst="rect">
              <a:avLst/>
            </a:prstGeom>
            <a:noFill/>
            <a:ln w="9525">
              <a:noFill/>
            </a:ln>
          </p:spPr>
        </p:pic>
        <p:pic>
          <p:nvPicPr>
            <p:cNvPr id="11270" name="Picture 10" descr="黄袍加身系马槐"/>
            <p:cNvPicPr>
              <a:picLocks noChangeAspect="1"/>
            </p:cNvPicPr>
            <p:nvPr/>
          </p:nvPicPr>
          <p:blipFill>
            <a:blip r:embed="rId4"/>
            <a:stretch>
              <a:fillRect/>
            </a:stretch>
          </p:blipFill>
          <p:spPr>
            <a:xfrm>
              <a:off x="288" y="2352"/>
              <a:ext cx="2448" cy="1831"/>
            </a:xfrm>
            <a:prstGeom prst="rect">
              <a:avLst/>
            </a:prstGeom>
            <a:noFill/>
            <a:ln w="9525">
              <a:noFill/>
            </a:ln>
          </p:spPr>
        </p:pic>
        <p:sp>
          <p:nvSpPr>
            <p:cNvPr id="33803" name="Text Box 11"/>
            <p:cNvSpPr txBox="1">
              <a:spLocks noChangeArrowheads="1"/>
            </p:cNvSpPr>
            <p:nvPr/>
          </p:nvSpPr>
          <p:spPr bwMode="auto">
            <a:xfrm>
              <a:off x="2908" y="2064"/>
              <a:ext cx="983" cy="2151"/>
            </a:xfrm>
            <a:prstGeom prst="rect">
              <a:avLst/>
            </a:prstGeom>
            <a:noFill/>
            <a:ln w="9525">
              <a:noFill/>
              <a:miter lim="800000"/>
            </a:ln>
            <a:effectLst/>
          </p:spPr>
          <p:txBody>
            <a:bodyPr wrap="none">
              <a:spAutoFit/>
            </a:bodyPr>
            <a:lstStyle/>
            <a:p>
              <a:pPr marR="0" defTabSz="914400" rtl="0">
                <a:lnSpc>
                  <a:spcPct val="100000"/>
                </a:lnSpc>
                <a:buClrTx/>
                <a:buSzTx/>
                <a:buFontTx/>
                <a:defRPr/>
              </a:pPr>
              <a:r>
                <a:rPr kumimoji="1" lang="zh-CN" altLang="en-US" sz="3600" b="1" kern="1200" cap="none" spc="0" normalizeH="0" baseline="0" noProof="0">
                  <a:solidFill>
                    <a:srgbClr val="0033CC"/>
                  </a:solidFill>
                  <a:effectLst>
                    <a:outerShdw blurRad="38100" dist="38100" dir="2700000" algn="tl">
                      <a:srgbClr val="C0C0C0"/>
                    </a:outerShdw>
                  </a:effectLst>
                  <a:latin typeface="Times New Roman" panose="02020603050405020304" pitchFamily="18" charset="0"/>
                  <a:ea typeface="黑体" panose="02010609060101010101" pitchFamily="2" charset="-122"/>
                  <a:cs typeface="+mn-cs"/>
                </a:rPr>
                <a:t>宋太祖</a:t>
              </a:r>
              <a:endParaRPr kumimoji="1" lang="zh-CN" altLang="en-US" sz="3600" b="1" kern="1200" cap="none" spc="0" normalizeH="0" baseline="0" noProof="0">
                <a:solidFill>
                  <a:srgbClr val="0033CC"/>
                </a:solidFill>
                <a:effectLst>
                  <a:outerShdw blurRad="38100" dist="38100" dir="2700000" algn="tl">
                    <a:srgbClr val="C0C0C0"/>
                  </a:outerShdw>
                </a:effectLst>
                <a:latin typeface="Times New Roman" panose="02020603050405020304" pitchFamily="18" charset="0"/>
                <a:ea typeface="黑体" panose="02010609060101010101" pitchFamily="2" charset="-122"/>
                <a:cs typeface="+mn-cs"/>
              </a:endParaRPr>
            </a:p>
            <a:p>
              <a:pPr marR="0" defTabSz="914400" rtl="0">
                <a:lnSpc>
                  <a:spcPct val="100000"/>
                </a:lnSpc>
                <a:buClrTx/>
                <a:buSzTx/>
                <a:buFontTx/>
                <a:defRPr/>
              </a:pPr>
              <a:r>
                <a:rPr kumimoji="1" lang="zh-CN" altLang="en-US" sz="3600" b="1" kern="1200" cap="none" spc="0" normalizeH="0" baseline="0" noProof="0">
                  <a:solidFill>
                    <a:srgbClr val="0033CC"/>
                  </a:solidFill>
                  <a:effectLst>
                    <a:outerShdw blurRad="38100" dist="38100" dir="2700000" algn="tl">
                      <a:srgbClr val="C0C0C0"/>
                    </a:outerShdw>
                  </a:effectLst>
                  <a:latin typeface="Times New Roman" panose="02020603050405020304" pitchFamily="18" charset="0"/>
                  <a:ea typeface="黑体" panose="02010609060101010101" pitchFamily="2" charset="-122"/>
                  <a:cs typeface="+mn-cs"/>
                </a:rPr>
                <a:t>黄袍加</a:t>
              </a:r>
              <a:endParaRPr kumimoji="1" lang="zh-CN" altLang="en-US" sz="3600" b="1" kern="1200" cap="none" spc="0" normalizeH="0" baseline="0" noProof="0">
                <a:solidFill>
                  <a:srgbClr val="0033CC"/>
                </a:solidFill>
                <a:effectLst>
                  <a:outerShdw blurRad="38100" dist="38100" dir="2700000" algn="tl">
                    <a:srgbClr val="C0C0C0"/>
                  </a:outerShdw>
                </a:effectLst>
                <a:latin typeface="Times New Roman" panose="02020603050405020304" pitchFamily="18" charset="0"/>
                <a:ea typeface="黑体" panose="02010609060101010101" pitchFamily="2" charset="-122"/>
                <a:cs typeface="+mn-cs"/>
              </a:endParaRPr>
            </a:p>
            <a:p>
              <a:pPr marR="0" defTabSz="914400" rtl="0">
                <a:lnSpc>
                  <a:spcPct val="100000"/>
                </a:lnSpc>
                <a:buClrTx/>
                <a:buSzTx/>
                <a:buFontTx/>
                <a:defRPr/>
              </a:pPr>
              <a:r>
                <a:rPr kumimoji="1" lang="zh-CN" altLang="en-US" sz="3600" b="1" kern="1200" cap="none" spc="0" normalizeH="0" baseline="0" noProof="0">
                  <a:solidFill>
                    <a:srgbClr val="0033CC"/>
                  </a:solidFill>
                  <a:effectLst>
                    <a:outerShdw blurRad="38100" dist="38100" dir="2700000" algn="tl">
                      <a:srgbClr val="C0C0C0"/>
                    </a:outerShdw>
                  </a:effectLst>
                  <a:latin typeface="Times New Roman" panose="02020603050405020304" pitchFamily="18" charset="0"/>
                  <a:ea typeface="黑体" panose="02010609060101010101" pitchFamily="2" charset="-122"/>
                  <a:cs typeface="+mn-cs"/>
                </a:rPr>
                <a:t>身处，</a:t>
              </a:r>
              <a:endParaRPr kumimoji="1" lang="zh-CN" altLang="en-US" sz="3600" b="1" kern="1200" cap="none" spc="0" normalizeH="0" baseline="0" noProof="0">
                <a:solidFill>
                  <a:srgbClr val="0033CC"/>
                </a:solidFill>
                <a:effectLst>
                  <a:outerShdw blurRad="38100" dist="38100" dir="2700000" algn="tl">
                    <a:srgbClr val="C0C0C0"/>
                  </a:outerShdw>
                </a:effectLst>
                <a:latin typeface="Times New Roman" panose="02020603050405020304" pitchFamily="18" charset="0"/>
                <a:ea typeface="黑体" panose="02010609060101010101" pitchFamily="2" charset="-122"/>
                <a:cs typeface="+mn-cs"/>
              </a:endParaRPr>
            </a:p>
            <a:p>
              <a:pPr marR="0" defTabSz="914400" rtl="0">
                <a:lnSpc>
                  <a:spcPct val="100000"/>
                </a:lnSpc>
                <a:buClrTx/>
                <a:buSzTx/>
                <a:buFontTx/>
                <a:defRPr/>
              </a:pPr>
              <a:r>
                <a:rPr kumimoji="1" lang="zh-CN" altLang="en-US" sz="3600" b="1" kern="1200" cap="none" spc="0" normalizeH="0" baseline="0" noProof="0">
                  <a:solidFill>
                    <a:srgbClr val="0033CC"/>
                  </a:solidFill>
                  <a:effectLst>
                    <a:outerShdw blurRad="38100" dist="38100" dir="2700000" algn="tl">
                      <a:srgbClr val="C0C0C0"/>
                    </a:outerShdw>
                  </a:effectLst>
                  <a:latin typeface="Times New Roman" panose="02020603050405020304" pitchFamily="18" charset="0"/>
                  <a:ea typeface="黑体" panose="02010609060101010101" pitchFamily="2" charset="-122"/>
                  <a:cs typeface="+mn-cs"/>
                </a:rPr>
                <a:t>及系马</a:t>
              </a:r>
              <a:endParaRPr kumimoji="1" lang="zh-CN" altLang="en-US" sz="3600" b="1" kern="1200" cap="none" spc="0" normalizeH="0" baseline="0" noProof="0">
                <a:solidFill>
                  <a:srgbClr val="0033CC"/>
                </a:solidFill>
                <a:effectLst>
                  <a:outerShdw blurRad="38100" dist="38100" dir="2700000" algn="tl">
                    <a:srgbClr val="C0C0C0"/>
                  </a:outerShdw>
                </a:effectLst>
                <a:latin typeface="Times New Roman" panose="02020603050405020304" pitchFamily="18" charset="0"/>
                <a:ea typeface="黑体" panose="02010609060101010101" pitchFamily="2" charset="-122"/>
                <a:cs typeface="+mn-cs"/>
              </a:endParaRPr>
            </a:p>
            <a:p>
              <a:pPr marR="0" defTabSz="914400" rtl="0">
                <a:lnSpc>
                  <a:spcPct val="100000"/>
                </a:lnSpc>
                <a:buClrTx/>
                <a:buSzTx/>
                <a:buFontTx/>
                <a:defRPr/>
              </a:pPr>
              <a:r>
                <a:rPr kumimoji="1" lang="zh-CN" altLang="en-US" sz="3600" b="1" kern="1200" cap="none" spc="0" normalizeH="0" baseline="0" noProof="0">
                  <a:solidFill>
                    <a:srgbClr val="0033CC"/>
                  </a:solidFill>
                  <a:effectLst>
                    <a:outerShdw blurRad="38100" dist="38100" dir="2700000" algn="tl">
                      <a:srgbClr val="C0C0C0"/>
                    </a:outerShdw>
                  </a:effectLst>
                  <a:latin typeface="Times New Roman" panose="02020603050405020304" pitchFamily="18" charset="0"/>
                  <a:ea typeface="黑体" panose="02010609060101010101" pitchFamily="2" charset="-122"/>
                  <a:cs typeface="+mn-cs"/>
                </a:rPr>
                <a:t>的老槐</a:t>
              </a:r>
              <a:endParaRPr kumimoji="1" lang="zh-CN" altLang="en-US" sz="3600" b="1" kern="1200" cap="none" spc="0" normalizeH="0" baseline="0" noProof="0">
                <a:solidFill>
                  <a:srgbClr val="0033CC"/>
                </a:solidFill>
                <a:effectLst>
                  <a:outerShdw blurRad="38100" dist="38100" dir="2700000" algn="tl">
                    <a:srgbClr val="C0C0C0"/>
                  </a:outerShdw>
                </a:effectLst>
                <a:latin typeface="Times New Roman" panose="02020603050405020304" pitchFamily="18" charset="0"/>
                <a:ea typeface="黑体" panose="02010609060101010101" pitchFamily="2" charset="-122"/>
                <a:cs typeface="+mn-cs"/>
              </a:endParaRPr>
            </a:p>
            <a:p>
              <a:pPr marR="0" defTabSz="914400" rtl="0">
                <a:lnSpc>
                  <a:spcPct val="100000"/>
                </a:lnSpc>
                <a:buClrTx/>
                <a:buSzTx/>
                <a:buFontTx/>
                <a:defRPr/>
              </a:pPr>
              <a:r>
                <a:rPr kumimoji="1" lang="zh-CN" altLang="en-US" sz="3600" b="1" kern="1200" cap="none" spc="0" normalizeH="0" baseline="0" noProof="0">
                  <a:solidFill>
                    <a:srgbClr val="0033CC"/>
                  </a:solidFill>
                  <a:effectLst>
                    <a:outerShdw blurRad="38100" dist="38100" dir="2700000" algn="tl">
                      <a:srgbClr val="C0C0C0"/>
                    </a:outerShdw>
                  </a:effectLst>
                  <a:latin typeface="Times New Roman" panose="02020603050405020304" pitchFamily="18" charset="0"/>
                  <a:ea typeface="黑体" panose="02010609060101010101" pitchFamily="2" charset="-122"/>
                  <a:cs typeface="+mn-cs"/>
                </a:rPr>
                <a:t>树。</a:t>
              </a:r>
              <a:endParaRPr kumimoji="1" lang="zh-CN" altLang="en-US" sz="3600" b="1" kern="1200" cap="none" spc="0" normalizeH="0" baseline="0" noProof="0">
                <a:solidFill>
                  <a:srgbClr val="0033CC"/>
                </a:solidFill>
                <a:effectLst>
                  <a:outerShdw blurRad="38100" dist="38100" dir="2700000" algn="tl">
                    <a:srgbClr val="C0C0C0"/>
                  </a:outerShdw>
                </a:effectLst>
                <a:latin typeface="Times New Roman" panose="02020603050405020304" pitchFamily="18" charset="0"/>
                <a:ea typeface="黑体" panose="02010609060101010101" pitchFamily="2" charset="-122"/>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dissolve">
                                      <p:cBhvr>
                                        <p:cTn id="11" dur="500"/>
                                        <p:tgtEl>
                                          <p:spTgt spid="3"/>
                                        </p:tgtEl>
                                      </p:cBhvr>
                                    </p:animEffect>
                                  </p:childTnLst>
                                </p:cTn>
                              </p:par>
                              <p:par>
                                <p:cTn id="12" presetID="22" presetClass="entr" presetSubtype="1"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up)">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Text Box 2"/>
          <p:cNvSpPr txBox="1"/>
          <p:nvPr/>
        </p:nvSpPr>
        <p:spPr>
          <a:xfrm>
            <a:off x="0" y="304800"/>
            <a:ext cx="8388350" cy="641350"/>
          </a:xfrm>
          <a:prstGeom prst="rect">
            <a:avLst/>
          </a:prstGeom>
          <a:noFill/>
          <a:ln w="9525">
            <a:noFill/>
          </a:ln>
        </p:spPr>
        <p:txBody>
          <a:bodyPr>
            <a:spAutoFit/>
          </a:bodyPr>
          <a:p>
            <a:pPr>
              <a:spcBef>
                <a:spcPct val="50000"/>
              </a:spcBef>
            </a:pPr>
            <a:r>
              <a:rPr lang="zh-CN" altLang="en-US" sz="3600" b="1" dirty="0">
                <a:solidFill>
                  <a:srgbClr val="CC0000"/>
                </a:solidFill>
                <a:latin typeface="Arial" panose="020B0604020202020204" pitchFamily="34" charset="0"/>
                <a:ea typeface="黑体" panose="02010609060101010101" pitchFamily="2" charset="-122"/>
              </a:rPr>
              <a:t>一、汉唐时期的地方割据与集权措施</a:t>
            </a:r>
            <a:endParaRPr lang="zh-CN" altLang="en-US" sz="3600" b="1" dirty="0">
              <a:solidFill>
                <a:srgbClr val="CC0000"/>
              </a:solidFill>
              <a:latin typeface="Arial" panose="020B0604020202020204" pitchFamily="34" charset="0"/>
              <a:ea typeface="黑体" panose="02010609060101010101" pitchFamily="2" charset="-122"/>
            </a:endParaRPr>
          </a:p>
        </p:txBody>
      </p:sp>
      <p:sp>
        <p:nvSpPr>
          <p:cNvPr id="9219" name="Text Box 3"/>
          <p:cNvSpPr txBox="1"/>
          <p:nvPr/>
        </p:nvSpPr>
        <p:spPr>
          <a:xfrm>
            <a:off x="0" y="838200"/>
            <a:ext cx="9144000" cy="579438"/>
          </a:xfrm>
          <a:prstGeom prst="rect">
            <a:avLst/>
          </a:prstGeom>
          <a:noFill/>
          <a:ln w="9525">
            <a:noFill/>
          </a:ln>
        </p:spPr>
        <p:txBody>
          <a:bodyPr>
            <a:spAutoFit/>
          </a:bodyPr>
          <a:p>
            <a:r>
              <a:rPr lang="zh-CN" altLang="en-US" sz="3200" b="1" dirty="0">
                <a:solidFill>
                  <a:srgbClr val="0000CC"/>
                </a:solidFill>
                <a:latin typeface="黑体" panose="02010609060101010101" pitchFamily="2" charset="-122"/>
                <a:ea typeface="黑体" panose="02010609060101010101" pitchFamily="2" charset="-122"/>
              </a:rPr>
              <a:t>（一）七国之乱与汉武帝的集权措施</a:t>
            </a:r>
            <a:endParaRPr lang="zh-CN" altLang="en-US" sz="3200" b="1" dirty="0">
              <a:solidFill>
                <a:srgbClr val="0000CC"/>
              </a:solidFill>
              <a:latin typeface="黑体" panose="02010609060101010101" pitchFamily="2" charset="-122"/>
              <a:ea typeface="黑体" panose="02010609060101010101" pitchFamily="2" charset="-122"/>
            </a:endParaRPr>
          </a:p>
        </p:txBody>
      </p:sp>
      <p:sp>
        <p:nvSpPr>
          <p:cNvPr id="9220" name="Text Box 4"/>
          <p:cNvSpPr txBox="1"/>
          <p:nvPr/>
        </p:nvSpPr>
        <p:spPr>
          <a:xfrm>
            <a:off x="0" y="1219200"/>
            <a:ext cx="5761038" cy="579438"/>
          </a:xfrm>
          <a:prstGeom prst="rect">
            <a:avLst/>
          </a:prstGeom>
          <a:noFill/>
          <a:ln w="9525">
            <a:noFill/>
          </a:ln>
        </p:spPr>
        <p:txBody>
          <a:bodyPr>
            <a:spAutoFit/>
          </a:bodyPr>
          <a:p>
            <a:r>
              <a:rPr lang="zh-CN" altLang="en-US" sz="3200" b="1" dirty="0">
                <a:solidFill>
                  <a:srgbClr val="0000CC"/>
                </a:solidFill>
                <a:latin typeface="Times New Roman" panose="02020603050405020304" pitchFamily="18" charset="0"/>
                <a:ea typeface="黑体" panose="02010609060101010101" pitchFamily="2" charset="-122"/>
              </a:rPr>
              <a:t>（二）唐中叶后的割据分裂</a:t>
            </a:r>
            <a:endParaRPr lang="zh-CN" altLang="en-US" sz="3200" b="1" dirty="0">
              <a:solidFill>
                <a:srgbClr val="0000CC"/>
              </a:solidFill>
              <a:latin typeface="Times New Roman" panose="02020603050405020304" pitchFamily="18" charset="0"/>
              <a:ea typeface="黑体" panose="02010609060101010101" pitchFamily="2" charset="-122"/>
            </a:endParaRPr>
          </a:p>
        </p:txBody>
      </p:sp>
      <p:sp>
        <p:nvSpPr>
          <p:cNvPr id="14341" name="Text Box 5"/>
          <p:cNvSpPr txBox="1"/>
          <p:nvPr/>
        </p:nvSpPr>
        <p:spPr>
          <a:xfrm>
            <a:off x="0" y="1752600"/>
            <a:ext cx="7129463" cy="579438"/>
          </a:xfrm>
          <a:prstGeom prst="rect">
            <a:avLst/>
          </a:prstGeom>
          <a:noFill/>
          <a:ln w="9525">
            <a:noFill/>
          </a:ln>
        </p:spPr>
        <p:txBody>
          <a:bodyPr>
            <a:spAutoFit/>
          </a:bodyPr>
          <a:p>
            <a:pPr>
              <a:spcBef>
                <a:spcPct val="50000"/>
              </a:spcBef>
            </a:pPr>
            <a:r>
              <a:rPr lang="zh-CN" altLang="en-US" sz="3200" b="1" dirty="0">
                <a:solidFill>
                  <a:srgbClr val="0000CC"/>
                </a:solidFill>
                <a:latin typeface="Arial" panose="020B0604020202020204" pitchFamily="34" charset="0"/>
                <a:ea typeface="黑体" panose="02010609060101010101" pitchFamily="2" charset="-122"/>
              </a:rPr>
              <a:t>（三）宋初中央集权的加强</a:t>
            </a:r>
            <a:endParaRPr lang="zh-CN" altLang="en-US" sz="3200" b="1" dirty="0">
              <a:solidFill>
                <a:srgbClr val="0000CC"/>
              </a:solidFill>
              <a:latin typeface="Arial" panose="020B0604020202020204" pitchFamily="34" charset="0"/>
              <a:ea typeface="黑体" panose="02010609060101010101" pitchFamily="2" charset="-122"/>
            </a:endParaRPr>
          </a:p>
        </p:txBody>
      </p:sp>
      <p:pic>
        <p:nvPicPr>
          <p:cNvPr id="14342" name="Picture 6" descr="1129080287"/>
          <p:cNvPicPr>
            <a:picLocks noChangeAspect="1" noChangeArrowheads="1"/>
          </p:cNvPicPr>
          <p:nvPr/>
        </p:nvPicPr>
        <p:blipFill>
          <a:blip r:embed="rId1"/>
          <a:srcRect/>
          <a:stretch>
            <a:fillRect/>
          </a:stretch>
        </p:blipFill>
        <p:spPr bwMode="auto">
          <a:xfrm>
            <a:off x="2057400" y="2819400"/>
            <a:ext cx="1320800" cy="1625600"/>
          </a:xfrm>
          <a:prstGeom prst="rect">
            <a:avLst/>
          </a:prstGeom>
          <a:noFill/>
          <a:ln w="9525">
            <a:solidFill>
              <a:schemeClr val="tx1"/>
            </a:solidFill>
            <a:miter lim="800000"/>
            <a:headEnd/>
            <a:tailEnd/>
          </a:ln>
          <a:effectLst>
            <a:outerShdw dist="107763" dir="8100000" algn="ctr" rotWithShape="0">
              <a:srgbClr val="808080">
                <a:alpha val="50000"/>
              </a:srgbClr>
            </a:outerShdw>
          </a:effectLst>
        </p:spPr>
      </p:pic>
      <p:pic>
        <p:nvPicPr>
          <p:cNvPr id="14343" name="Picture 7" descr="W020061101392816045980"/>
          <p:cNvPicPr>
            <a:picLocks noChangeAspect="1" noChangeArrowheads="1"/>
          </p:cNvPicPr>
          <p:nvPr/>
        </p:nvPicPr>
        <p:blipFill>
          <a:blip r:embed="rId2"/>
          <a:srcRect/>
          <a:stretch>
            <a:fillRect/>
          </a:stretch>
        </p:blipFill>
        <p:spPr bwMode="auto">
          <a:xfrm>
            <a:off x="6400800" y="2438400"/>
            <a:ext cx="1554163" cy="2057400"/>
          </a:xfrm>
          <a:prstGeom prst="rect">
            <a:avLst/>
          </a:prstGeom>
          <a:noFill/>
          <a:ln w="25400">
            <a:solidFill>
              <a:schemeClr val="tx1"/>
            </a:solidFill>
            <a:miter lim="800000"/>
            <a:headEnd/>
            <a:tailEnd/>
          </a:ln>
          <a:effectLst>
            <a:outerShdw dist="107763" dir="8100000" algn="ctr" rotWithShape="0">
              <a:srgbClr val="808080">
                <a:alpha val="50000"/>
              </a:srgbClr>
            </a:outerShdw>
          </a:effectLst>
        </p:spPr>
      </p:pic>
      <p:sp>
        <p:nvSpPr>
          <p:cNvPr id="14344" name="Text Box 8"/>
          <p:cNvSpPr txBox="1"/>
          <p:nvPr/>
        </p:nvSpPr>
        <p:spPr>
          <a:xfrm>
            <a:off x="4391025" y="4572000"/>
            <a:ext cx="4752975" cy="1965325"/>
          </a:xfrm>
          <a:prstGeom prst="rect">
            <a:avLst/>
          </a:prstGeom>
          <a:noFill/>
          <a:ln w="47625" cap="flat" cmpd="sng">
            <a:solidFill>
              <a:srgbClr val="0000CC"/>
            </a:solidFill>
            <a:prstDash val="solid"/>
            <a:miter/>
            <a:headEnd type="none" w="med" len="med"/>
            <a:tailEnd type="none" w="med" len="med"/>
          </a:ln>
        </p:spPr>
        <p:txBody>
          <a:bodyPr>
            <a:spAutoFit/>
          </a:bodyPr>
          <a:p>
            <a:r>
              <a:rPr lang="en-US" altLang="zh-CN" sz="2400" b="1">
                <a:latin typeface="Arial" panose="020B0604020202020204" pitchFamily="34" charset="0"/>
                <a:ea typeface="黑体" panose="02010609060101010101" pitchFamily="2" charset="-122"/>
              </a:rPr>
              <a:t>   </a:t>
            </a:r>
            <a:r>
              <a:rPr lang="zh-CN" altLang="en-US" sz="2400" b="1" dirty="0">
                <a:latin typeface="Arial" panose="020B0604020202020204" pitchFamily="34" charset="0"/>
                <a:ea typeface="黑体" panose="02010609060101010101" pitchFamily="2" charset="-122"/>
              </a:rPr>
              <a:t>宰相赵普：“此非他故，方镇太重，君弱臣强而已。今所以治之，亦无他奇巧，惟稍夺其</a:t>
            </a:r>
            <a:r>
              <a:rPr lang="zh-CN" altLang="en-US" sz="2400" b="1" dirty="0">
                <a:solidFill>
                  <a:srgbClr val="CC0000"/>
                </a:solidFill>
                <a:latin typeface="Arial" panose="020B0604020202020204" pitchFamily="34" charset="0"/>
                <a:ea typeface="黑体" panose="02010609060101010101" pitchFamily="2" charset="-122"/>
              </a:rPr>
              <a:t>权</a:t>
            </a:r>
            <a:r>
              <a:rPr lang="zh-CN" altLang="en-US" sz="2400" b="1" dirty="0">
                <a:latin typeface="Arial" panose="020B0604020202020204" pitchFamily="34" charset="0"/>
                <a:ea typeface="黑体" panose="02010609060101010101" pitchFamily="2" charset="-122"/>
              </a:rPr>
              <a:t>，制其</a:t>
            </a:r>
            <a:r>
              <a:rPr lang="zh-CN" altLang="en-US" sz="2400" b="1" dirty="0">
                <a:solidFill>
                  <a:srgbClr val="CC0000"/>
                </a:solidFill>
                <a:latin typeface="Arial" panose="020B0604020202020204" pitchFamily="34" charset="0"/>
                <a:ea typeface="黑体" panose="02010609060101010101" pitchFamily="2" charset="-122"/>
              </a:rPr>
              <a:t>钱</a:t>
            </a:r>
            <a:r>
              <a:rPr lang="zh-CN" altLang="en-US" sz="2400" b="1" dirty="0">
                <a:latin typeface="Arial" panose="020B0604020202020204" pitchFamily="34" charset="0"/>
                <a:ea typeface="黑体" panose="02010609060101010101" pitchFamily="2" charset="-122"/>
              </a:rPr>
              <a:t>谷，收其精</a:t>
            </a:r>
            <a:r>
              <a:rPr lang="zh-CN" altLang="en-US" sz="2400" b="1" dirty="0">
                <a:solidFill>
                  <a:srgbClr val="CC0000"/>
                </a:solidFill>
                <a:latin typeface="Arial" panose="020B0604020202020204" pitchFamily="34" charset="0"/>
                <a:ea typeface="黑体" panose="02010609060101010101" pitchFamily="2" charset="-122"/>
              </a:rPr>
              <a:t>兵</a:t>
            </a:r>
            <a:r>
              <a:rPr lang="zh-CN" altLang="en-US" sz="2400" b="1" dirty="0">
                <a:latin typeface="Arial" panose="020B0604020202020204" pitchFamily="34" charset="0"/>
                <a:ea typeface="黑体" panose="02010609060101010101" pitchFamily="2" charset="-122"/>
              </a:rPr>
              <a:t>，</a:t>
            </a:r>
            <a:r>
              <a:rPr lang="zh-CN" altLang="en-US" sz="2400" b="1" dirty="0">
                <a:solidFill>
                  <a:srgbClr val="FF0000"/>
                </a:solidFill>
                <a:latin typeface="Arial" panose="020B0604020202020204" pitchFamily="34" charset="0"/>
                <a:ea typeface="黑体" panose="02010609060101010101" pitchFamily="2" charset="-122"/>
              </a:rPr>
              <a:t>则天下自安矣</a:t>
            </a:r>
            <a:r>
              <a:rPr lang="zh-CN" altLang="en-US" sz="2400" b="1" dirty="0">
                <a:latin typeface="Arial" panose="020B0604020202020204" pitchFamily="34" charset="0"/>
                <a:ea typeface="黑体" panose="02010609060101010101" pitchFamily="2" charset="-122"/>
              </a:rPr>
              <a:t>。”</a:t>
            </a:r>
            <a:endParaRPr lang="zh-CN" altLang="en-US" sz="2400" b="1" dirty="0">
              <a:latin typeface="Arial" panose="020B0604020202020204" pitchFamily="34" charset="0"/>
              <a:ea typeface="黑体" panose="02010609060101010101" pitchFamily="2" charset="-122"/>
            </a:endParaRPr>
          </a:p>
        </p:txBody>
      </p:sp>
      <p:sp>
        <p:nvSpPr>
          <p:cNvPr id="14345" name="Text Box 9"/>
          <p:cNvSpPr txBox="1"/>
          <p:nvPr/>
        </p:nvSpPr>
        <p:spPr>
          <a:xfrm>
            <a:off x="304800" y="4572000"/>
            <a:ext cx="4032250" cy="1847850"/>
          </a:xfrm>
          <a:prstGeom prst="rect">
            <a:avLst/>
          </a:prstGeom>
          <a:noFill/>
          <a:ln w="47625" cap="flat" cmpd="sng">
            <a:solidFill>
              <a:srgbClr val="FF0000"/>
            </a:solidFill>
            <a:prstDash val="solid"/>
            <a:miter/>
            <a:headEnd type="none" w="med" len="med"/>
            <a:tailEnd type="none" w="med" len="med"/>
          </a:ln>
        </p:spPr>
        <p:txBody>
          <a:bodyPr>
            <a:spAutoFit/>
          </a:bodyPr>
          <a:p>
            <a:r>
              <a:rPr lang="en-US" altLang="zh-CN" sz="2800" b="1">
                <a:latin typeface="Arial" panose="020B0604020202020204" pitchFamily="34" charset="0"/>
                <a:ea typeface="黑体" panose="02010609060101010101" pitchFamily="2" charset="-122"/>
              </a:rPr>
              <a:t>   </a:t>
            </a:r>
            <a:r>
              <a:rPr lang="zh-CN" altLang="en-US" sz="2800" b="1" dirty="0">
                <a:latin typeface="Arial" panose="020B0604020202020204" pitchFamily="34" charset="0"/>
                <a:ea typeface="黑体" panose="02010609060101010101" pitchFamily="2" charset="-122"/>
              </a:rPr>
              <a:t>太祖：“天下自唐季以来，数十年间，</a:t>
            </a:r>
            <a:r>
              <a:rPr lang="zh-CN" altLang="en-US" sz="2800" b="1" dirty="0">
                <a:solidFill>
                  <a:srgbClr val="FF0000"/>
                </a:solidFill>
                <a:latin typeface="Arial" panose="020B0604020202020204" pitchFamily="34" charset="0"/>
                <a:ea typeface="黑体" panose="02010609060101010101" pitchFamily="2" charset="-122"/>
              </a:rPr>
              <a:t>帝王凡易八姓，战斗不息</a:t>
            </a:r>
            <a:r>
              <a:rPr lang="zh-CN" altLang="en-US" sz="2800" b="1" dirty="0">
                <a:latin typeface="Arial" panose="020B0604020202020204" pitchFamily="34" charset="0"/>
                <a:ea typeface="黑体" panose="02010609060101010101" pitchFamily="2" charset="-122"/>
              </a:rPr>
              <a:t>，生民涂炭，其故何也？”</a:t>
            </a:r>
            <a:endParaRPr lang="zh-CN" altLang="en-US" sz="2800" b="1" dirty="0">
              <a:latin typeface="Arial" panose="020B0604020202020204" pitchFamily="34" charset="0"/>
              <a:ea typeface="黑体" panose="02010609060101010101" pitchFamily="2" charset="-122"/>
            </a:endParaRPr>
          </a:p>
        </p:txBody>
      </p:sp>
      <p:sp>
        <p:nvSpPr>
          <p:cNvPr id="14346" name="Text Box 10"/>
          <p:cNvSpPr txBox="1"/>
          <p:nvPr/>
        </p:nvSpPr>
        <p:spPr>
          <a:xfrm>
            <a:off x="152400" y="2286000"/>
            <a:ext cx="7007225" cy="579438"/>
          </a:xfrm>
          <a:prstGeom prst="rect">
            <a:avLst/>
          </a:prstGeom>
          <a:noFill/>
          <a:ln w="9525">
            <a:noFill/>
          </a:ln>
        </p:spPr>
        <p:txBody>
          <a:bodyPr>
            <a:spAutoFit/>
          </a:bodyPr>
          <a:p>
            <a:pPr>
              <a:spcBef>
                <a:spcPct val="50000"/>
              </a:spcBef>
            </a:pPr>
            <a:r>
              <a:rPr lang="en-US" altLang="zh-CN" sz="3200" b="1">
                <a:solidFill>
                  <a:schemeClr val="tx2"/>
                </a:solidFill>
                <a:latin typeface="Arial" panose="020B0604020202020204" pitchFamily="34" charset="0"/>
                <a:ea typeface="黑体" panose="02010609060101010101" pitchFamily="2" charset="-122"/>
              </a:rPr>
              <a:t>①</a:t>
            </a:r>
            <a:r>
              <a:rPr lang="en-US" altLang="zh-CN" sz="3200" b="1">
                <a:solidFill>
                  <a:schemeClr val="tx2"/>
                </a:solidFill>
                <a:latin typeface="黑体" panose="02010609060101010101" pitchFamily="2" charset="-122"/>
                <a:ea typeface="黑体" panose="02010609060101010101" pitchFamily="2" charset="-122"/>
              </a:rPr>
              <a:t> </a:t>
            </a:r>
            <a:r>
              <a:rPr lang="en-US" altLang="zh-CN" sz="3200" b="1">
                <a:solidFill>
                  <a:schemeClr val="tx2"/>
                </a:solidFill>
                <a:latin typeface="Arial" panose="020B0604020202020204" pitchFamily="34" charset="0"/>
                <a:ea typeface="黑体" panose="02010609060101010101" pitchFamily="2" charset="-122"/>
              </a:rPr>
              <a:t>“</a:t>
            </a:r>
            <a:r>
              <a:rPr lang="zh-CN" altLang="en-US" sz="3200" b="1" dirty="0">
                <a:solidFill>
                  <a:schemeClr val="tx2"/>
                </a:solidFill>
                <a:latin typeface="黑体" panose="02010609060101010101" pitchFamily="2" charset="-122"/>
                <a:ea typeface="黑体" panose="02010609060101010101" pitchFamily="2" charset="-122"/>
              </a:rPr>
              <a:t>黄袍加身</a:t>
            </a:r>
            <a:r>
              <a:rPr lang="zh-CN" altLang="en-US" sz="3200" b="1" dirty="0">
                <a:solidFill>
                  <a:schemeClr val="tx2"/>
                </a:solidFill>
                <a:latin typeface="Arial" panose="020B0604020202020204" pitchFamily="34" charset="0"/>
                <a:ea typeface="黑体" panose="02010609060101010101" pitchFamily="2" charset="-122"/>
              </a:rPr>
              <a:t>”</a:t>
            </a:r>
            <a:endParaRPr lang="zh-CN" altLang="en-US" sz="3200" b="1" dirty="0">
              <a:solidFill>
                <a:schemeClr val="tx2"/>
              </a:solidFill>
              <a:latin typeface="黑体" panose="02010609060101010101" pitchFamily="2" charset="-122"/>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4341"/>
                                        </p:tgtEl>
                                        <p:attrNameLst>
                                          <p:attrName>style.visibility</p:attrName>
                                        </p:attrNameLst>
                                      </p:cBhvr>
                                      <p:to>
                                        <p:strVal val="visible"/>
                                      </p:to>
                                    </p:set>
                                    <p:animEffect transition="in" filter="slide(fromBottom)">
                                      <p:cBhvr>
                                        <p:cTn id="7" dur="500"/>
                                        <p:tgtEl>
                                          <p:spTgt spid="1434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346"/>
                                        </p:tgtEl>
                                        <p:attrNameLst>
                                          <p:attrName>style.visibility</p:attrName>
                                        </p:attrNameLst>
                                      </p:cBhvr>
                                      <p:to>
                                        <p:strVal val="visible"/>
                                      </p:to>
                                    </p:set>
                                    <p:animEffect transition="in" filter="blinds(horizontal)">
                                      <p:cBhvr>
                                        <p:cTn id="12" dur="500"/>
                                        <p:tgtEl>
                                          <p:spTgt spid="1434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4342"/>
                                        </p:tgtEl>
                                        <p:attrNameLst>
                                          <p:attrName>style.visibility</p:attrName>
                                        </p:attrNameLst>
                                      </p:cBhvr>
                                      <p:to>
                                        <p:strVal val="visible"/>
                                      </p:to>
                                    </p:set>
                                    <p:animEffect transition="in" filter="blinds(horizontal)">
                                      <p:cBhvr>
                                        <p:cTn id="17" dur="500"/>
                                        <p:tgtEl>
                                          <p:spTgt spid="14342"/>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4345"/>
                                        </p:tgtEl>
                                        <p:attrNameLst>
                                          <p:attrName>style.visibility</p:attrName>
                                        </p:attrNameLst>
                                      </p:cBhvr>
                                      <p:to>
                                        <p:strVal val="visible"/>
                                      </p:to>
                                    </p:set>
                                    <p:animEffect transition="in" filter="blinds(horizontal)">
                                      <p:cBhvr>
                                        <p:cTn id="20" dur="500"/>
                                        <p:tgtEl>
                                          <p:spTgt spid="14345"/>
                                        </p:tgtEl>
                                      </p:cBhvr>
                                    </p:animEffect>
                                  </p:childTnLst>
                                </p:cTn>
                              </p:par>
                              <p:par>
                                <p:cTn id="21" presetID="3" presetClass="entr" presetSubtype="10" fill="hold" nodeType="withEffect">
                                  <p:stCondLst>
                                    <p:cond delay="0"/>
                                  </p:stCondLst>
                                  <p:childTnLst>
                                    <p:set>
                                      <p:cBhvr>
                                        <p:cTn id="22" dur="1" fill="hold">
                                          <p:stCondLst>
                                            <p:cond delay="0"/>
                                          </p:stCondLst>
                                        </p:cTn>
                                        <p:tgtEl>
                                          <p:spTgt spid="14343"/>
                                        </p:tgtEl>
                                        <p:attrNameLst>
                                          <p:attrName>style.visibility</p:attrName>
                                        </p:attrNameLst>
                                      </p:cBhvr>
                                      <p:to>
                                        <p:strVal val="visible"/>
                                      </p:to>
                                    </p:set>
                                    <p:animEffect transition="in" filter="blinds(horizontal)">
                                      <p:cBhvr>
                                        <p:cTn id="23" dur="500"/>
                                        <p:tgtEl>
                                          <p:spTgt spid="14343"/>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4344"/>
                                        </p:tgtEl>
                                        <p:attrNameLst>
                                          <p:attrName>style.visibility</p:attrName>
                                        </p:attrNameLst>
                                      </p:cBhvr>
                                      <p:to>
                                        <p:strVal val="visible"/>
                                      </p:to>
                                    </p:set>
                                    <p:animEffect transition="in" filter="blinds(horizontal)">
                                      <p:cBhvr>
                                        <p:cTn id="26" dur="500"/>
                                        <p:tgtEl>
                                          <p:spTgt spid="143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p:bldP spid="14344" grpId="0" animBg="1"/>
      <p:bldP spid="14345" grpId="0" animBg="1"/>
      <p:bldP spid="1434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Text Box 2"/>
          <p:cNvSpPr txBox="1"/>
          <p:nvPr/>
        </p:nvSpPr>
        <p:spPr>
          <a:xfrm>
            <a:off x="-152400" y="2217738"/>
            <a:ext cx="1655763" cy="579437"/>
          </a:xfrm>
          <a:prstGeom prst="rect">
            <a:avLst/>
          </a:prstGeom>
          <a:noFill/>
          <a:ln w="9525">
            <a:noFill/>
          </a:ln>
        </p:spPr>
        <p:txBody>
          <a:bodyPr>
            <a:spAutoFit/>
          </a:bodyPr>
          <a:p>
            <a:r>
              <a:rPr lang="en-US" altLang="zh-CN" sz="3200" b="1">
                <a:latin typeface="黑体" panose="02010609060101010101" pitchFamily="2" charset="-122"/>
                <a:ea typeface="黑体" panose="02010609060101010101" pitchFamily="2" charset="-122"/>
              </a:rPr>
              <a:t>②</a:t>
            </a:r>
            <a:r>
              <a:rPr lang="zh-CN" altLang="en-US" sz="3200" b="1" dirty="0">
                <a:latin typeface="黑体" panose="02010609060101010101" pitchFamily="2" charset="-122"/>
                <a:ea typeface="黑体" panose="02010609060101010101" pitchFamily="2" charset="-122"/>
              </a:rPr>
              <a:t>措施</a:t>
            </a:r>
            <a:endParaRPr lang="zh-CN" altLang="en-US" sz="3200" b="1" dirty="0">
              <a:latin typeface="黑体" panose="02010609060101010101" pitchFamily="2" charset="-122"/>
              <a:ea typeface="黑体" panose="02010609060101010101" pitchFamily="2" charset="-122"/>
            </a:endParaRPr>
          </a:p>
        </p:txBody>
      </p:sp>
      <p:sp>
        <p:nvSpPr>
          <p:cNvPr id="15363" name="AutoShape 3"/>
          <p:cNvSpPr/>
          <p:nvPr/>
        </p:nvSpPr>
        <p:spPr>
          <a:xfrm>
            <a:off x="1322388" y="1354138"/>
            <a:ext cx="360362" cy="2808287"/>
          </a:xfrm>
          <a:prstGeom prst="leftBrace">
            <a:avLst>
              <a:gd name="adj1" fmla="val 0"/>
              <a:gd name="adj2" fmla="val 50000"/>
            </a:avLst>
          </a:prstGeom>
          <a:noFill/>
          <a:ln w="38100" cap="flat" cmpd="sng">
            <a:solidFill>
              <a:srgbClr val="FF5050"/>
            </a:solidFill>
            <a:prstDash val="solid"/>
            <a:headEnd type="none" w="med" len="med"/>
            <a:tailEnd type="none" w="med" len="med"/>
          </a:ln>
        </p:spPr>
        <p:txBody>
          <a:bodyPr wrap="none" anchor="ctr"/>
          <a:p>
            <a:pPr algn="ctr"/>
            <a:endParaRPr lang="zh-CN" altLang="zh-CN" sz="4400" b="1" dirty="0">
              <a:solidFill>
                <a:srgbClr val="000099"/>
              </a:solidFill>
              <a:latin typeface="黑体" panose="02010609060101010101" pitchFamily="2" charset="-122"/>
              <a:ea typeface="黑体" panose="02010609060101010101" pitchFamily="2" charset="-122"/>
            </a:endParaRPr>
          </a:p>
        </p:txBody>
      </p:sp>
      <p:sp>
        <p:nvSpPr>
          <p:cNvPr id="15364" name="Text Box 4"/>
          <p:cNvSpPr txBox="1"/>
          <p:nvPr/>
        </p:nvSpPr>
        <p:spPr>
          <a:xfrm>
            <a:off x="1611313" y="854075"/>
            <a:ext cx="2254250" cy="3663950"/>
          </a:xfrm>
          <a:prstGeom prst="rect">
            <a:avLst/>
          </a:prstGeom>
          <a:noFill/>
          <a:ln w="9525">
            <a:noFill/>
          </a:ln>
        </p:spPr>
        <p:txBody>
          <a:bodyPr wrap="none">
            <a:spAutoFit/>
          </a:bodyPr>
          <a:p>
            <a:pPr>
              <a:lnSpc>
                <a:spcPct val="130000"/>
              </a:lnSpc>
            </a:pPr>
            <a:r>
              <a:rPr lang="zh-CN" altLang="en-US" sz="3600" b="1" dirty="0">
                <a:solidFill>
                  <a:schemeClr val="tx2"/>
                </a:solidFill>
                <a:latin typeface="黑体" panose="02010609060101010101" pitchFamily="2" charset="-122"/>
                <a:ea typeface="黑体" panose="02010609060101010101" pitchFamily="2" charset="-122"/>
              </a:rPr>
              <a:t>兵</a:t>
            </a:r>
            <a:r>
              <a:rPr lang="en-US" altLang="zh-CN" sz="3600" b="1">
                <a:solidFill>
                  <a:schemeClr val="tx2"/>
                </a:solidFill>
                <a:latin typeface="黑体" panose="02010609060101010101" pitchFamily="2" charset="-122"/>
                <a:ea typeface="黑体" panose="02010609060101010101" pitchFamily="2" charset="-122"/>
              </a:rPr>
              <a:t>:______</a:t>
            </a:r>
            <a:endParaRPr lang="en-US" altLang="zh-CN" sz="3600" b="1">
              <a:solidFill>
                <a:schemeClr val="tx2"/>
              </a:solidFill>
              <a:latin typeface="黑体" panose="02010609060101010101" pitchFamily="2" charset="-122"/>
              <a:ea typeface="黑体" panose="02010609060101010101" pitchFamily="2" charset="-122"/>
            </a:endParaRPr>
          </a:p>
          <a:p>
            <a:pPr>
              <a:lnSpc>
                <a:spcPct val="130000"/>
              </a:lnSpc>
            </a:pPr>
            <a:endParaRPr lang="en-US" altLang="zh-CN" sz="3600" b="1">
              <a:solidFill>
                <a:schemeClr val="tx2"/>
              </a:solidFill>
              <a:latin typeface="黑体" panose="02010609060101010101" pitchFamily="2" charset="-122"/>
              <a:ea typeface="黑体" panose="02010609060101010101" pitchFamily="2" charset="-122"/>
            </a:endParaRPr>
          </a:p>
          <a:p>
            <a:pPr>
              <a:lnSpc>
                <a:spcPct val="130000"/>
              </a:lnSpc>
            </a:pPr>
            <a:r>
              <a:rPr lang="zh-CN" altLang="en-US" sz="3600" b="1" dirty="0">
                <a:solidFill>
                  <a:schemeClr val="tx2"/>
                </a:solidFill>
                <a:latin typeface="黑体" panose="02010609060101010101" pitchFamily="2" charset="-122"/>
                <a:ea typeface="黑体" panose="02010609060101010101" pitchFamily="2" charset="-122"/>
              </a:rPr>
              <a:t>权</a:t>
            </a:r>
            <a:r>
              <a:rPr lang="en-US" altLang="zh-CN" sz="3600" b="1">
                <a:solidFill>
                  <a:schemeClr val="tx2"/>
                </a:solidFill>
                <a:latin typeface="黑体" panose="02010609060101010101" pitchFamily="2" charset="-122"/>
                <a:ea typeface="黑体" panose="02010609060101010101" pitchFamily="2" charset="-122"/>
              </a:rPr>
              <a:t>:______</a:t>
            </a:r>
            <a:endParaRPr lang="en-US" altLang="zh-CN" sz="3600" b="1">
              <a:solidFill>
                <a:schemeClr val="tx2"/>
              </a:solidFill>
              <a:latin typeface="黑体" panose="02010609060101010101" pitchFamily="2" charset="-122"/>
              <a:ea typeface="黑体" panose="02010609060101010101" pitchFamily="2" charset="-122"/>
            </a:endParaRPr>
          </a:p>
          <a:p>
            <a:pPr>
              <a:lnSpc>
                <a:spcPct val="130000"/>
              </a:lnSpc>
            </a:pPr>
            <a:endParaRPr lang="en-US" altLang="zh-CN" sz="3600" b="1">
              <a:solidFill>
                <a:schemeClr val="tx2"/>
              </a:solidFill>
              <a:latin typeface="黑体" panose="02010609060101010101" pitchFamily="2" charset="-122"/>
              <a:ea typeface="黑体" panose="02010609060101010101" pitchFamily="2" charset="-122"/>
            </a:endParaRPr>
          </a:p>
          <a:p>
            <a:pPr>
              <a:lnSpc>
                <a:spcPct val="130000"/>
              </a:lnSpc>
            </a:pPr>
            <a:r>
              <a:rPr lang="zh-CN" altLang="en-US" sz="3600" b="1" dirty="0">
                <a:solidFill>
                  <a:schemeClr val="tx2"/>
                </a:solidFill>
                <a:latin typeface="黑体" panose="02010609060101010101" pitchFamily="2" charset="-122"/>
                <a:ea typeface="黑体" panose="02010609060101010101" pitchFamily="2" charset="-122"/>
              </a:rPr>
              <a:t>钱</a:t>
            </a:r>
            <a:r>
              <a:rPr lang="en-US" altLang="zh-CN" sz="3600" b="1">
                <a:solidFill>
                  <a:schemeClr val="tx2"/>
                </a:solidFill>
                <a:latin typeface="黑体" panose="02010609060101010101" pitchFamily="2" charset="-122"/>
                <a:ea typeface="黑体" panose="02010609060101010101" pitchFamily="2" charset="-122"/>
              </a:rPr>
              <a:t>:______</a:t>
            </a:r>
            <a:endParaRPr lang="en-US" altLang="zh-CN" sz="3600" b="1">
              <a:solidFill>
                <a:schemeClr val="tx2"/>
              </a:solidFill>
              <a:latin typeface="黑体" panose="02010609060101010101" pitchFamily="2" charset="-122"/>
              <a:ea typeface="黑体" panose="02010609060101010101" pitchFamily="2" charset="-122"/>
            </a:endParaRPr>
          </a:p>
        </p:txBody>
      </p:sp>
      <p:sp>
        <p:nvSpPr>
          <p:cNvPr id="15365" name="Text Box 5"/>
          <p:cNvSpPr txBox="1"/>
          <p:nvPr/>
        </p:nvSpPr>
        <p:spPr>
          <a:xfrm>
            <a:off x="3843338" y="849313"/>
            <a:ext cx="4371975" cy="1066800"/>
          </a:xfrm>
          <a:prstGeom prst="rect">
            <a:avLst/>
          </a:prstGeom>
          <a:noFill/>
          <a:ln w="19050">
            <a:noFill/>
          </a:ln>
        </p:spPr>
        <p:txBody>
          <a:bodyPr>
            <a:spAutoFit/>
          </a:bodyPr>
          <a:p>
            <a:pPr>
              <a:spcBef>
                <a:spcPct val="50000"/>
              </a:spcBef>
            </a:pPr>
            <a:r>
              <a:rPr lang="en-US" altLang="zh-CN" sz="3200" b="1">
                <a:solidFill>
                  <a:srgbClr val="CC0000"/>
                </a:solidFill>
                <a:latin typeface="Arial" panose="020B0604020202020204" pitchFamily="34" charset="0"/>
                <a:ea typeface="黑体" panose="02010609060101010101" pitchFamily="2" charset="-122"/>
              </a:rPr>
              <a:t>“</a:t>
            </a:r>
            <a:r>
              <a:rPr lang="zh-CN" altLang="en-US" sz="3200" b="1" dirty="0">
                <a:solidFill>
                  <a:srgbClr val="CC0000"/>
                </a:solidFill>
                <a:latin typeface="Arial" panose="020B0604020202020204" pitchFamily="34" charset="0"/>
                <a:ea typeface="黑体" panose="02010609060101010101" pitchFamily="2" charset="-122"/>
              </a:rPr>
              <a:t>杯酒释兵权”</a:t>
            </a:r>
            <a:br>
              <a:rPr lang="zh-CN" altLang="en-US" sz="3200" b="1" dirty="0">
                <a:solidFill>
                  <a:srgbClr val="CC0000"/>
                </a:solidFill>
                <a:latin typeface="Arial" panose="020B0604020202020204" pitchFamily="34" charset="0"/>
                <a:ea typeface="黑体" panose="02010609060101010101" pitchFamily="2" charset="-122"/>
              </a:rPr>
            </a:br>
            <a:r>
              <a:rPr lang="zh-CN" altLang="en-US" sz="3200" b="1" dirty="0">
                <a:solidFill>
                  <a:srgbClr val="0000CC"/>
                </a:solidFill>
                <a:latin typeface="Arial" panose="020B0604020202020204" pitchFamily="34" charset="0"/>
                <a:ea typeface="黑体" panose="02010609060101010101" pitchFamily="2" charset="-122"/>
              </a:rPr>
              <a:t>统兵权</a:t>
            </a:r>
            <a:r>
              <a:rPr lang="zh-CN" altLang="en-US" sz="3200" b="1" dirty="0">
                <a:latin typeface="Arial" panose="020B0604020202020204" pitchFamily="34" charset="0"/>
                <a:ea typeface="黑体" panose="02010609060101010101" pitchFamily="2" charset="-122"/>
              </a:rPr>
              <a:t>与</a:t>
            </a:r>
            <a:r>
              <a:rPr lang="zh-CN" altLang="en-US" sz="3200" b="1" dirty="0">
                <a:solidFill>
                  <a:srgbClr val="0000CC"/>
                </a:solidFill>
                <a:latin typeface="Arial" panose="020B0604020202020204" pitchFamily="34" charset="0"/>
                <a:ea typeface="黑体" panose="02010609060101010101" pitchFamily="2" charset="-122"/>
              </a:rPr>
              <a:t>调兵权</a:t>
            </a:r>
            <a:r>
              <a:rPr lang="zh-CN" altLang="en-US" sz="3200" b="1" dirty="0">
                <a:latin typeface="Arial" panose="020B0604020202020204" pitchFamily="34" charset="0"/>
                <a:ea typeface="黑体" panose="02010609060101010101" pitchFamily="2" charset="-122"/>
              </a:rPr>
              <a:t>分离</a:t>
            </a:r>
            <a:endParaRPr lang="zh-CN" altLang="en-US" sz="3200" b="1" dirty="0">
              <a:latin typeface="Arial" panose="020B0604020202020204" pitchFamily="34" charset="0"/>
              <a:ea typeface="黑体" panose="02010609060101010101" pitchFamily="2" charset="-122"/>
            </a:endParaRPr>
          </a:p>
        </p:txBody>
      </p:sp>
      <p:sp>
        <p:nvSpPr>
          <p:cNvPr id="15366" name="Text Box 6">
            <a:hlinkClick r:id="" action="ppaction://noaction"/>
          </p:cNvPr>
          <p:cNvSpPr txBox="1"/>
          <p:nvPr/>
        </p:nvSpPr>
        <p:spPr>
          <a:xfrm>
            <a:off x="3698875" y="2217738"/>
            <a:ext cx="4464050" cy="1066800"/>
          </a:xfrm>
          <a:prstGeom prst="rect">
            <a:avLst/>
          </a:prstGeom>
          <a:noFill/>
          <a:ln w="19050">
            <a:noFill/>
          </a:ln>
        </p:spPr>
        <p:txBody>
          <a:bodyPr>
            <a:spAutoFit/>
          </a:bodyPr>
          <a:p>
            <a:pPr>
              <a:spcBef>
                <a:spcPct val="50000"/>
              </a:spcBef>
            </a:pPr>
            <a:r>
              <a:rPr lang="zh-CN" altLang="en-US" sz="3200" b="1" dirty="0">
                <a:latin typeface="黑体" panose="02010609060101010101" pitchFamily="2" charset="-122"/>
                <a:ea typeface="黑体" panose="02010609060101010101" pitchFamily="2" charset="-122"/>
              </a:rPr>
              <a:t>派</a:t>
            </a:r>
            <a:r>
              <a:rPr lang="zh-CN" altLang="en-US" sz="3200" b="1" u="sng" dirty="0">
                <a:solidFill>
                  <a:srgbClr val="0000CC"/>
                </a:solidFill>
                <a:latin typeface="黑体" panose="02010609060101010101" pitchFamily="2" charset="-122"/>
                <a:ea typeface="黑体" panose="02010609060101010101" pitchFamily="2" charset="-122"/>
              </a:rPr>
              <a:t>文臣</a:t>
            </a:r>
            <a:r>
              <a:rPr lang="zh-CN" altLang="en-US" sz="3200" b="1" u="sng" dirty="0">
                <a:solidFill>
                  <a:srgbClr val="CC0000"/>
                </a:solidFill>
                <a:latin typeface="黑体" panose="02010609060101010101" pitchFamily="2" charset="-122"/>
                <a:ea typeface="黑体" panose="02010609060101010101" pitchFamily="2" charset="-122"/>
              </a:rPr>
              <a:t>担任地方长官</a:t>
            </a:r>
            <a:br>
              <a:rPr lang="zh-CN" altLang="en-US" sz="3200" b="1" dirty="0">
                <a:solidFill>
                  <a:srgbClr val="CC0000"/>
                </a:solidFill>
                <a:latin typeface="黑体" panose="02010609060101010101" pitchFamily="2" charset="-122"/>
                <a:ea typeface="黑体" panose="02010609060101010101" pitchFamily="2" charset="-122"/>
              </a:rPr>
            </a:br>
            <a:r>
              <a:rPr lang="zh-CN" altLang="en-US" sz="3200" b="1" dirty="0">
                <a:latin typeface="Arial" panose="020B0604020202020204" pitchFamily="34" charset="0"/>
                <a:ea typeface="黑体" panose="02010609060101010101" pitchFamily="2" charset="-122"/>
              </a:rPr>
              <a:t>设</a:t>
            </a:r>
            <a:r>
              <a:rPr lang="zh-CN" altLang="en-US" sz="3200" b="1" dirty="0">
                <a:solidFill>
                  <a:srgbClr val="0000CC"/>
                </a:solidFill>
                <a:latin typeface="Arial" panose="020B0604020202020204" pitchFamily="34" charset="0"/>
                <a:ea typeface="黑体" panose="02010609060101010101" pitchFamily="2" charset="-122"/>
              </a:rPr>
              <a:t>通判</a:t>
            </a:r>
            <a:r>
              <a:rPr lang="zh-CN" altLang="en-US" sz="3200" b="1" dirty="0">
                <a:latin typeface="Arial" panose="020B0604020202020204" pitchFamily="34" charset="0"/>
                <a:ea typeface="黑体" panose="02010609060101010101" pitchFamily="2" charset="-122"/>
              </a:rPr>
              <a:t>负责监督</a:t>
            </a:r>
            <a:endParaRPr lang="zh-CN" altLang="en-US" sz="3200" b="1" dirty="0">
              <a:latin typeface="Arial" panose="020B0604020202020204" pitchFamily="34" charset="0"/>
              <a:ea typeface="黑体" panose="02010609060101010101" pitchFamily="2" charset="-122"/>
            </a:endParaRPr>
          </a:p>
        </p:txBody>
      </p:sp>
      <p:sp>
        <p:nvSpPr>
          <p:cNvPr id="15367" name="Text Box 7"/>
          <p:cNvSpPr txBox="1"/>
          <p:nvPr/>
        </p:nvSpPr>
        <p:spPr>
          <a:xfrm>
            <a:off x="3771900" y="3802063"/>
            <a:ext cx="5219700" cy="1066800"/>
          </a:xfrm>
          <a:prstGeom prst="rect">
            <a:avLst/>
          </a:prstGeom>
          <a:noFill/>
          <a:ln w="19050">
            <a:noFill/>
          </a:ln>
        </p:spPr>
        <p:txBody>
          <a:bodyPr>
            <a:spAutoFit/>
          </a:bodyPr>
          <a:p>
            <a:r>
              <a:rPr lang="zh-CN" altLang="en-US" sz="3200" b="1" dirty="0">
                <a:solidFill>
                  <a:srgbClr val="CC0000"/>
                </a:solidFill>
                <a:latin typeface="Arial" panose="020B0604020202020204" pitchFamily="34" charset="0"/>
                <a:ea typeface="黑体" panose="02010609060101010101" pitchFamily="2" charset="-122"/>
              </a:rPr>
              <a:t>消除了地方割据的物质基础</a:t>
            </a:r>
            <a:endParaRPr lang="zh-CN" altLang="en-US" sz="3200" b="1" dirty="0">
              <a:solidFill>
                <a:srgbClr val="CC0000"/>
              </a:solidFill>
              <a:latin typeface="Arial" panose="020B0604020202020204" pitchFamily="34" charset="0"/>
              <a:ea typeface="黑体" panose="02010609060101010101" pitchFamily="2" charset="-122"/>
            </a:endParaRPr>
          </a:p>
          <a:p>
            <a:endParaRPr lang="en-US" altLang="zh-CN" sz="3200" b="1">
              <a:solidFill>
                <a:srgbClr val="CC0000"/>
              </a:solidFill>
              <a:latin typeface="华文新魏" pitchFamily="2" charset="-122"/>
              <a:ea typeface="华文新魏" pitchFamily="2" charset="-122"/>
            </a:endParaRPr>
          </a:p>
        </p:txBody>
      </p:sp>
      <p:sp>
        <p:nvSpPr>
          <p:cNvPr id="15368" name="Rectangle 8"/>
          <p:cNvSpPr/>
          <p:nvPr/>
        </p:nvSpPr>
        <p:spPr>
          <a:xfrm>
            <a:off x="-152400" y="4267200"/>
            <a:ext cx="2592388" cy="579438"/>
          </a:xfrm>
          <a:prstGeom prst="rect">
            <a:avLst/>
          </a:prstGeom>
          <a:noFill/>
          <a:ln w="9525">
            <a:noFill/>
          </a:ln>
        </p:spPr>
        <p:txBody>
          <a:bodyPr>
            <a:spAutoFit/>
          </a:bodyPr>
          <a:p>
            <a:r>
              <a:rPr lang="en-US" altLang="zh-CN" sz="3200" b="1">
                <a:latin typeface="Arial" panose="020B0604020202020204" pitchFamily="34" charset="0"/>
                <a:ea typeface="黑体" panose="02010609060101010101" pitchFamily="2" charset="-122"/>
              </a:rPr>
              <a:t>③</a:t>
            </a:r>
            <a:r>
              <a:rPr lang="zh-CN" altLang="en-US" sz="3200" b="1" dirty="0">
                <a:latin typeface="Arial" panose="020B0604020202020204" pitchFamily="34" charset="0"/>
                <a:ea typeface="黑体" panose="02010609060101010101" pitchFamily="2" charset="-122"/>
              </a:rPr>
              <a:t>评价：</a:t>
            </a:r>
            <a:endParaRPr lang="zh-CN" altLang="en-US" sz="3200" b="1" dirty="0">
              <a:latin typeface="Arial" panose="020B0604020202020204" pitchFamily="34" charset="0"/>
              <a:ea typeface="黑体" panose="02010609060101010101" pitchFamily="2" charset="-122"/>
            </a:endParaRPr>
          </a:p>
        </p:txBody>
      </p:sp>
      <p:sp>
        <p:nvSpPr>
          <p:cNvPr id="15369" name="Rectangle 9"/>
          <p:cNvSpPr/>
          <p:nvPr/>
        </p:nvSpPr>
        <p:spPr>
          <a:xfrm>
            <a:off x="2332038" y="993775"/>
            <a:ext cx="1655762" cy="579438"/>
          </a:xfrm>
          <a:prstGeom prst="rect">
            <a:avLst/>
          </a:prstGeom>
          <a:noFill/>
          <a:ln w="9525">
            <a:noFill/>
          </a:ln>
        </p:spPr>
        <p:txBody>
          <a:bodyPr>
            <a:spAutoFit/>
          </a:bodyPr>
          <a:p>
            <a:r>
              <a:rPr lang="zh-CN" altLang="en-US" sz="3200" b="1" dirty="0">
                <a:solidFill>
                  <a:srgbClr val="FF0000"/>
                </a:solidFill>
                <a:latin typeface="Arial" panose="020B0604020202020204" pitchFamily="34" charset="0"/>
                <a:ea typeface="黑体" panose="02010609060101010101" pitchFamily="2" charset="-122"/>
              </a:rPr>
              <a:t>收精兵</a:t>
            </a:r>
            <a:endParaRPr lang="zh-CN" altLang="en-US" sz="3200" b="1" dirty="0">
              <a:solidFill>
                <a:srgbClr val="FF0000"/>
              </a:solidFill>
              <a:latin typeface="Arial" panose="020B0604020202020204" pitchFamily="34" charset="0"/>
              <a:ea typeface="黑体" panose="02010609060101010101" pitchFamily="2" charset="-122"/>
            </a:endParaRPr>
          </a:p>
        </p:txBody>
      </p:sp>
      <p:sp>
        <p:nvSpPr>
          <p:cNvPr id="15370" name="Rectangle 10"/>
          <p:cNvSpPr/>
          <p:nvPr/>
        </p:nvSpPr>
        <p:spPr>
          <a:xfrm>
            <a:off x="2332038" y="2362200"/>
            <a:ext cx="1727200" cy="579438"/>
          </a:xfrm>
          <a:prstGeom prst="rect">
            <a:avLst/>
          </a:prstGeom>
          <a:noFill/>
          <a:ln w="9525">
            <a:noFill/>
          </a:ln>
        </p:spPr>
        <p:txBody>
          <a:bodyPr>
            <a:spAutoFit/>
          </a:bodyPr>
          <a:p>
            <a:r>
              <a:rPr lang="zh-CN" altLang="en-US" sz="3200" b="1" dirty="0">
                <a:solidFill>
                  <a:srgbClr val="FF0000"/>
                </a:solidFill>
                <a:latin typeface="Arial" panose="020B0604020202020204" pitchFamily="34" charset="0"/>
                <a:ea typeface="黑体" panose="02010609060101010101" pitchFamily="2" charset="-122"/>
              </a:rPr>
              <a:t>削实权</a:t>
            </a:r>
            <a:endParaRPr lang="zh-CN" altLang="en-US" sz="3200" b="1" dirty="0">
              <a:solidFill>
                <a:srgbClr val="FF0000"/>
              </a:solidFill>
              <a:latin typeface="Arial" panose="020B0604020202020204" pitchFamily="34" charset="0"/>
              <a:ea typeface="黑体" panose="02010609060101010101" pitchFamily="2" charset="-122"/>
            </a:endParaRPr>
          </a:p>
        </p:txBody>
      </p:sp>
      <p:sp>
        <p:nvSpPr>
          <p:cNvPr id="15371" name="Rectangle 11"/>
          <p:cNvSpPr/>
          <p:nvPr/>
        </p:nvSpPr>
        <p:spPr>
          <a:xfrm>
            <a:off x="2403475" y="3657600"/>
            <a:ext cx="1655763" cy="579438"/>
          </a:xfrm>
          <a:prstGeom prst="rect">
            <a:avLst/>
          </a:prstGeom>
          <a:noFill/>
          <a:ln w="9525">
            <a:noFill/>
          </a:ln>
        </p:spPr>
        <p:txBody>
          <a:bodyPr>
            <a:spAutoFit/>
          </a:bodyPr>
          <a:p>
            <a:r>
              <a:rPr lang="zh-CN" altLang="en-US" sz="3200" b="1" dirty="0">
                <a:solidFill>
                  <a:srgbClr val="FF0000"/>
                </a:solidFill>
                <a:latin typeface="Arial" panose="020B0604020202020204" pitchFamily="34" charset="0"/>
                <a:ea typeface="黑体" panose="02010609060101010101" pitchFamily="2" charset="-122"/>
              </a:rPr>
              <a:t>制钱谷</a:t>
            </a:r>
            <a:endParaRPr lang="zh-CN" altLang="en-US" sz="3200" b="1" dirty="0">
              <a:solidFill>
                <a:srgbClr val="FF0000"/>
              </a:solidFill>
              <a:latin typeface="Arial" panose="020B0604020202020204" pitchFamily="34" charset="0"/>
              <a:ea typeface="黑体" panose="02010609060101010101" pitchFamily="2" charset="-122"/>
            </a:endParaRPr>
          </a:p>
        </p:txBody>
      </p:sp>
      <p:sp>
        <p:nvSpPr>
          <p:cNvPr id="10252" name="Text Box 12"/>
          <p:cNvSpPr txBox="1"/>
          <p:nvPr/>
        </p:nvSpPr>
        <p:spPr>
          <a:xfrm>
            <a:off x="0" y="457200"/>
            <a:ext cx="7129463" cy="579438"/>
          </a:xfrm>
          <a:prstGeom prst="rect">
            <a:avLst/>
          </a:prstGeom>
          <a:noFill/>
          <a:ln w="9525">
            <a:noFill/>
          </a:ln>
        </p:spPr>
        <p:txBody>
          <a:bodyPr>
            <a:spAutoFit/>
          </a:bodyPr>
          <a:p>
            <a:pPr>
              <a:spcBef>
                <a:spcPct val="50000"/>
              </a:spcBef>
            </a:pPr>
            <a:r>
              <a:rPr lang="zh-CN" altLang="en-US" sz="3200" b="1" dirty="0">
                <a:solidFill>
                  <a:srgbClr val="0000CC"/>
                </a:solidFill>
                <a:latin typeface="Arial" panose="020B0604020202020204" pitchFamily="34" charset="0"/>
                <a:ea typeface="黑体" panose="02010609060101010101" pitchFamily="2" charset="-122"/>
              </a:rPr>
              <a:t>（三）宋初中央集权的加强</a:t>
            </a:r>
            <a:endParaRPr lang="zh-CN" altLang="en-US" sz="3200" b="1" dirty="0">
              <a:solidFill>
                <a:srgbClr val="0000CC"/>
              </a:solidFill>
              <a:latin typeface="Arial" panose="020B0604020202020204" pitchFamily="34" charset="0"/>
              <a:ea typeface="黑体" panose="02010609060101010101" pitchFamily="2" charset="-122"/>
            </a:endParaRPr>
          </a:p>
        </p:txBody>
      </p:sp>
      <p:sp>
        <p:nvSpPr>
          <p:cNvPr id="15373" name="Text Box 13"/>
          <p:cNvSpPr txBox="1"/>
          <p:nvPr/>
        </p:nvSpPr>
        <p:spPr>
          <a:xfrm>
            <a:off x="152400" y="4648200"/>
            <a:ext cx="8785225" cy="2041525"/>
          </a:xfrm>
          <a:prstGeom prst="rect">
            <a:avLst/>
          </a:prstGeom>
          <a:noFill/>
          <a:ln w="9525">
            <a:noFill/>
          </a:ln>
        </p:spPr>
        <p:txBody>
          <a:bodyPr>
            <a:spAutoFit/>
          </a:bodyPr>
          <a:p>
            <a:r>
              <a:rPr lang="en-US" altLang="zh-CN" sz="3200" b="1">
                <a:solidFill>
                  <a:srgbClr val="0000CC"/>
                </a:solidFill>
                <a:latin typeface="黑体" panose="02010609060101010101" pitchFamily="2" charset="-122"/>
                <a:ea typeface="黑体" panose="02010609060101010101" pitchFamily="2" charset="-122"/>
              </a:rPr>
              <a:t>1</a:t>
            </a:r>
            <a:r>
              <a:rPr lang="zh-CN" altLang="en-US" sz="3200" b="1" dirty="0">
                <a:solidFill>
                  <a:srgbClr val="0000CC"/>
                </a:solidFill>
                <a:latin typeface="黑体" panose="02010609060101010101" pitchFamily="2" charset="-122"/>
                <a:ea typeface="黑体" panose="02010609060101010101" pitchFamily="2" charset="-122"/>
              </a:rPr>
              <a:t>、利：</a:t>
            </a:r>
            <a:r>
              <a:rPr lang="zh-CN" altLang="en-US" sz="3200" b="1" dirty="0">
                <a:solidFill>
                  <a:srgbClr val="FF0000"/>
                </a:solidFill>
                <a:latin typeface="黑体" panose="02010609060101010101" pitchFamily="2" charset="-122"/>
                <a:ea typeface="黑体" panose="02010609060101010101" pitchFamily="2" charset="-122"/>
              </a:rPr>
              <a:t>                                                </a:t>
            </a:r>
            <a:r>
              <a:rPr lang="zh-CN" altLang="en-US" sz="3200" b="1" dirty="0">
                <a:latin typeface="黑体" panose="02010609060101010101" pitchFamily="2" charset="-122"/>
                <a:ea typeface="黑体" panose="02010609060101010101" pitchFamily="2" charset="-122"/>
              </a:rPr>
              <a:t>结束</a:t>
            </a:r>
            <a:r>
              <a:rPr lang="zh-CN" altLang="en-US" sz="3200" b="1" dirty="0">
                <a:solidFill>
                  <a:srgbClr val="FF0000"/>
                </a:solidFill>
                <a:latin typeface="黑体" panose="02010609060101010101" pitchFamily="2" charset="-122"/>
                <a:ea typeface="黑体" panose="02010609060101010101" pitchFamily="2" charset="-122"/>
              </a:rPr>
              <a:t>藩镇割据</a:t>
            </a:r>
            <a:r>
              <a:rPr lang="zh-CN" altLang="en-US" sz="3200" b="1" dirty="0">
                <a:latin typeface="黑体" panose="02010609060101010101" pitchFamily="2" charset="-122"/>
                <a:ea typeface="黑体" panose="02010609060101010101" pitchFamily="2" charset="-122"/>
              </a:rPr>
              <a:t>的分裂局面，加强中央集权</a:t>
            </a:r>
            <a:endParaRPr lang="zh-CN" altLang="en-US" sz="3200" b="1" dirty="0">
              <a:latin typeface="黑体" panose="02010609060101010101" pitchFamily="2" charset="-122"/>
              <a:ea typeface="黑体" panose="02010609060101010101" pitchFamily="2" charset="-122"/>
            </a:endParaRPr>
          </a:p>
          <a:p>
            <a:r>
              <a:rPr lang="en-US" altLang="zh-CN" sz="3200" b="1">
                <a:solidFill>
                  <a:srgbClr val="0000CC"/>
                </a:solidFill>
                <a:latin typeface="黑体" panose="02010609060101010101" pitchFamily="2" charset="-122"/>
                <a:ea typeface="黑体" panose="02010609060101010101" pitchFamily="2" charset="-122"/>
              </a:rPr>
              <a:t>2</a:t>
            </a:r>
            <a:r>
              <a:rPr lang="zh-CN" altLang="en-US" sz="3200" b="1" dirty="0">
                <a:solidFill>
                  <a:srgbClr val="0000CC"/>
                </a:solidFill>
                <a:latin typeface="黑体" panose="02010609060101010101" pitchFamily="2" charset="-122"/>
                <a:ea typeface="黑体" panose="02010609060101010101" pitchFamily="2" charset="-122"/>
              </a:rPr>
              <a:t>、弊：</a:t>
            </a:r>
            <a:r>
              <a:rPr lang="zh-CN" altLang="en-US" sz="3200" b="1" dirty="0">
                <a:latin typeface="黑体" panose="02010609060101010101" pitchFamily="2" charset="-122"/>
                <a:ea typeface="黑体" panose="02010609060101010101" pitchFamily="2" charset="-122"/>
              </a:rPr>
              <a:t>                                           造成积贫积弱的</a:t>
            </a:r>
            <a:r>
              <a:rPr lang="zh-CN" altLang="en-US" sz="3200" b="1" dirty="0">
                <a:latin typeface="Times New Roman" panose="02020603050405020304" pitchFamily="18" charset="0"/>
                <a:ea typeface="黑体" panose="02010609060101010101" pitchFamily="2" charset="-122"/>
              </a:rPr>
              <a:t>“</a:t>
            </a:r>
            <a:r>
              <a:rPr lang="zh-CN" altLang="en-US" sz="3200" b="1" dirty="0">
                <a:latin typeface="黑体" panose="02010609060101010101" pitchFamily="2" charset="-122"/>
                <a:ea typeface="黑体" panose="02010609060101010101" pitchFamily="2" charset="-122"/>
              </a:rPr>
              <a:t>三冗</a:t>
            </a:r>
            <a:r>
              <a:rPr lang="zh-CN" altLang="en-US" sz="3200" b="1" dirty="0">
                <a:latin typeface="Times New Roman" panose="02020603050405020304" pitchFamily="18" charset="0"/>
                <a:ea typeface="黑体" panose="02010609060101010101" pitchFamily="2" charset="-122"/>
              </a:rPr>
              <a:t>”</a:t>
            </a:r>
            <a:r>
              <a:rPr lang="zh-CN" altLang="en-US" sz="3200" b="1" dirty="0">
                <a:latin typeface="黑体" panose="02010609060101010101" pitchFamily="2" charset="-122"/>
                <a:ea typeface="黑体" panose="02010609060101010101" pitchFamily="2" charset="-122"/>
              </a:rPr>
              <a:t>（官、兵、费）后患</a:t>
            </a:r>
            <a:endParaRPr lang="zh-CN" altLang="en-US" sz="3200" b="1" dirty="0">
              <a:latin typeface="黑体" panose="02010609060101010101" pitchFamily="2" charset="-122"/>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dissolve">
                                      <p:cBhvr>
                                        <p:cTn id="7" dur="500"/>
                                        <p:tgtEl>
                                          <p:spTgt spid="15362"/>
                                        </p:tgtEl>
                                      </p:cBhvr>
                                    </p:animEffect>
                                  </p:childTnLst>
                                </p:cTn>
                              </p:par>
                            </p:childTnLst>
                          </p:cTn>
                        </p:par>
                        <p:par>
                          <p:cTn id="8" fill="hold">
                            <p:stCondLst>
                              <p:cond delay="500"/>
                            </p:stCondLst>
                            <p:childTnLst>
                              <p:par>
                                <p:cTn id="9" presetID="16" presetClass="entr" presetSubtype="42" fill="hold" grpId="0" nodeType="afterEffect">
                                  <p:stCondLst>
                                    <p:cond delay="0"/>
                                  </p:stCondLst>
                                  <p:childTnLst>
                                    <p:set>
                                      <p:cBhvr>
                                        <p:cTn id="10" dur="1" fill="hold">
                                          <p:stCondLst>
                                            <p:cond delay="0"/>
                                          </p:stCondLst>
                                        </p:cTn>
                                        <p:tgtEl>
                                          <p:spTgt spid="15363"/>
                                        </p:tgtEl>
                                        <p:attrNameLst>
                                          <p:attrName>style.visibility</p:attrName>
                                        </p:attrNameLst>
                                      </p:cBhvr>
                                      <p:to>
                                        <p:strVal val="visible"/>
                                      </p:to>
                                    </p:set>
                                    <p:animEffect transition="in" filter="barn(outHorizontal)">
                                      <p:cBhvr>
                                        <p:cTn id="11" dur="500"/>
                                        <p:tgtEl>
                                          <p:spTgt spid="15363"/>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5364"/>
                                        </p:tgtEl>
                                        <p:attrNameLst>
                                          <p:attrName>style.visibility</p:attrName>
                                        </p:attrNameLst>
                                      </p:cBhvr>
                                      <p:to>
                                        <p:strVal val="visible"/>
                                      </p:to>
                                    </p:set>
                                    <p:animEffect transition="in" filter="dissolve">
                                      <p:cBhvr>
                                        <p:cTn id="15" dur="500"/>
                                        <p:tgtEl>
                                          <p:spTgt spid="1536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5369"/>
                                        </p:tgtEl>
                                        <p:attrNameLst>
                                          <p:attrName>style.visibility</p:attrName>
                                        </p:attrNameLst>
                                      </p:cBhvr>
                                      <p:to>
                                        <p:strVal val="visible"/>
                                      </p:to>
                                    </p:set>
                                    <p:animEffect transition="in" filter="wipe(down)">
                                      <p:cBhvr>
                                        <p:cTn id="20" dur="500"/>
                                        <p:tgtEl>
                                          <p:spTgt spid="1536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5370"/>
                                        </p:tgtEl>
                                        <p:attrNameLst>
                                          <p:attrName>style.visibility</p:attrName>
                                        </p:attrNameLst>
                                      </p:cBhvr>
                                      <p:to>
                                        <p:strVal val="visible"/>
                                      </p:to>
                                    </p:set>
                                    <p:animEffect transition="in" filter="wipe(down)">
                                      <p:cBhvr>
                                        <p:cTn id="25" dur="500"/>
                                        <p:tgtEl>
                                          <p:spTgt spid="1537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5371"/>
                                        </p:tgtEl>
                                        <p:attrNameLst>
                                          <p:attrName>style.visibility</p:attrName>
                                        </p:attrNameLst>
                                      </p:cBhvr>
                                      <p:to>
                                        <p:strVal val="visible"/>
                                      </p:to>
                                    </p:set>
                                    <p:animEffect transition="in" filter="wipe(down)">
                                      <p:cBhvr>
                                        <p:cTn id="30" dur="500"/>
                                        <p:tgtEl>
                                          <p:spTgt spid="15371"/>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5365"/>
                                        </p:tgtEl>
                                        <p:attrNameLst>
                                          <p:attrName>style.visibility</p:attrName>
                                        </p:attrNameLst>
                                      </p:cBhvr>
                                      <p:to>
                                        <p:strVal val="visible"/>
                                      </p:to>
                                    </p:set>
                                    <p:animEffect transition="in" filter="dissolve">
                                      <p:cBhvr>
                                        <p:cTn id="35" dur="500"/>
                                        <p:tgtEl>
                                          <p:spTgt spid="15365"/>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15366"/>
                                        </p:tgtEl>
                                        <p:attrNameLst>
                                          <p:attrName>style.visibility</p:attrName>
                                        </p:attrNameLst>
                                      </p:cBhvr>
                                      <p:to>
                                        <p:strVal val="visible"/>
                                      </p:to>
                                    </p:set>
                                    <p:animEffect transition="in" filter="dissolve">
                                      <p:cBhvr>
                                        <p:cTn id="40" dur="500"/>
                                        <p:tgtEl>
                                          <p:spTgt spid="15366"/>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15367"/>
                                        </p:tgtEl>
                                        <p:attrNameLst>
                                          <p:attrName>style.visibility</p:attrName>
                                        </p:attrNameLst>
                                      </p:cBhvr>
                                      <p:to>
                                        <p:strVal val="visible"/>
                                      </p:to>
                                    </p:set>
                                    <p:animEffect transition="in" filter="dissolve">
                                      <p:cBhvr>
                                        <p:cTn id="45" dur="500"/>
                                        <p:tgtEl>
                                          <p:spTgt spid="15367"/>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15368"/>
                                        </p:tgtEl>
                                        <p:attrNameLst>
                                          <p:attrName>style.visibility</p:attrName>
                                        </p:attrNameLst>
                                      </p:cBhvr>
                                      <p:to>
                                        <p:strVal val="visible"/>
                                      </p:to>
                                    </p:set>
                                    <p:animEffect transition="in" filter="blinds(horizontal)">
                                      <p:cBhvr>
                                        <p:cTn id="50" dur="500"/>
                                        <p:tgtEl>
                                          <p:spTgt spid="15368"/>
                                        </p:tgtEl>
                                      </p:cBhvr>
                                    </p:animEffect>
                                  </p:childTnLst>
                                </p:cTn>
                              </p:par>
                            </p:childTnLst>
                          </p:cTn>
                        </p:par>
                      </p:childTnLst>
                    </p:cTn>
                  </p:par>
                  <p:par>
                    <p:cTn id="51" fill="hold">
                      <p:stCondLst>
                        <p:cond delay="indefinite"/>
                      </p:stCondLst>
                      <p:childTnLst>
                        <p:par>
                          <p:cTn id="52" fill="hold">
                            <p:stCondLst>
                              <p:cond delay="0"/>
                            </p:stCondLst>
                            <p:childTnLst>
                              <p:par>
                                <p:cTn id="53" presetID="5" presetClass="entr" presetSubtype="10" fill="hold" grpId="0" nodeType="clickEffect">
                                  <p:stCondLst>
                                    <p:cond delay="0"/>
                                  </p:stCondLst>
                                  <p:childTnLst>
                                    <p:set>
                                      <p:cBhvr>
                                        <p:cTn id="54" dur="1" fill="hold">
                                          <p:stCondLst>
                                            <p:cond delay="0"/>
                                          </p:stCondLst>
                                        </p:cTn>
                                        <p:tgtEl>
                                          <p:spTgt spid="15373"/>
                                        </p:tgtEl>
                                        <p:attrNameLst>
                                          <p:attrName>style.visibility</p:attrName>
                                        </p:attrNameLst>
                                      </p:cBhvr>
                                      <p:to>
                                        <p:strVal val="visible"/>
                                      </p:to>
                                    </p:set>
                                    <p:animEffect transition="in" filter="checkerboard(across)">
                                      <p:cBhvr>
                                        <p:cTn id="55" dur="500"/>
                                        <p:tgtEl>
                                          <p:spTgt spid="15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3" grpId="0" animBg="1"/>
      <p:bldP spid="15364" grpId="0"/>
      <p:bldP spid="15365" grpId="0"/>
      <p:bldP spid="15366" grpId="0"/>
      <p:bldP spid="15367" grpId="0"/>
      <p:bldP spid="15368" grpId="0"/>
      <p:bldP spid="15369" grpId="0"/>
      <p:bldP spid="15370" grpId="0"/>
      <p:bldP spid="15371" grpId="0"/>
      <p:bldP spid="1537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Text Box 2"/>
          <p:cNvSpPr txBox="1"/>
          <p:nvPr/>
        </p:nvSpPr>
        <p:spPr>
          <a:xfrm>
            <a:off x="228600" y="210185"/>
            <a:ext cx="8496300" cy="1814830"/>
          </a:xfrm>
          <a:prstGeom prst="rect">
            <a:avLst/>
          </a:prstGeom>
          <a:noFill/>
          <a:ln w="9525">
            <a:noFill/>
          </a:ln>
        </p:spPr>
        <p:txBody>
          <a:bodyPr>
            <a:spAutoFit/>
          </a:bodyPr>
          <a:p>
            <a:pPr>
              <a:spcBef>
                <a:spcPct val="50000"/>
              </a:spcBef>
            </a:pPr>
            <a:r>
              <a:rPr lang="en-US" altLang="zh-CN" sz="2800" b="1">
                <a:solidFill>
                  <a:srgbClr val="0000CC"/>
                </a:solidFill>
                <a:latin typeface="Arial" panose="020B0604020202020204" pitchFamily="34" charset="0"/>
                <a:ea typeface="黑体" panose="02010609060101010101" pitchFamily="2" charset="-122"/>
              </a:rPr>
              <a:t>3</a:t>
            </a:r>
            <a:r>
              <a:rPr lang="zh-CN" altLang="en-US" sz="2800" b="1" dirty="0">
                <a:solidFill>
                  <a:srgbClr val="0000CC"/>
                </a:solidFill>
                <a:latin typeface="Arial" panose="020B0604020202020204" pitchFamily="34" charset="0"/>
                <a:ea typeface="黑体" panose="02010609060101010101" pitchFamily="2" charset="-122"/>
              </a:rPr>
              <a:t>、西汉初与北宋初都面临制度上 问题是</a:t>
            </a:r>
            <a:endParaRPr lang="zh-CN" altLang="en-US" sz="2800" b="1" dirty="0">
              <a:solidFill>
                <a:srgbClr val="0000CC"/>
              </a:solidFill>
              <a:latin typeface="Arial" panose="020B0604020202020204" pitchFamily="34" charset="0"/>
              <a:ea typeface="黑体" panose="02010609060101010101" pitchFamily="2" charset="-122"/>
            </a:endParaRPr>
          </a:p>
          <a:p>
            <a:pPr>
              <a:spcBef>
                <a:spcPct val="50000"/>
              </a:spcBef>
            </a:pPr>
            <a:r>
              <a:rPr lang="en-US" altLang="zh-CN" sz="2800" b="1">
                <a:latin typeface="Arial" panose="020B0604020202020204" pitchFamily="34" charset="0"/>
                <a:ea typeface="黑体" panose="02010609060101010101" pitchFamily="2" charset="-122"/>
              </a:rPr>
              <a:t>A</a:t>
            </a:r>
            <a:r>
              <a:rPr lang="zh-CN" altLang="en-US" sz="2800" b="1" dirty="0">
                <a:latin typeface="Arial" panose="020B0604020202020204" pitchFamily="34" charset="0"/>
                <a:ea typeface="黑体" panose="02010609060101010101" pitchFamily="2" charset="-122"/>
              </a:rPr>
              <a:t>、郡县与封国并存    </a:t>
            </a:r>
            <a:r>
              <a:rPr lang="en-US" altLang="zh-CN" sz="2800" b="1">
                <a:latin typeface="Arial" panose="020B0604020202020204" pitchFamily="34" charset="0"/>
                <a:ea typeface="黑体" panose="02010609060101010101" pitchFamily="2" charset="-122"/>
              </a:rPr>
              <a:t>B</a:t>
            </a:r>
            <a:r>
              <a:rPr lang="zh-CN" altLang="en-US" sz="2800" b="1" dirty="0">
                <a:latin typeface="Arial" panose="020B0604020202020204" pitchFamily="34" charset="0"/>
                <a:ea typeface="黑体" panose="02010609060101010101" pitchFamily="2" charset="-122"/>
              </a:rPr>
              <a:t>、皇权与相权矛盾</a:t>
            </a:r>
            <a:endParaRPr lang="zh-CN" altLang="en-US" sz="2800" b="1" dirty="0">
              <a:latin typeface="Arial" panose="020B0604020202020204" pitchFamily="34" charset="0"/>
              <a:ea typeface="黑体" panose="02010609060101010101" pitchFamily="2" charset="-122"/>
            </a:endParaRPr>
          </a:p>
          <a:p>
            <a:pPr>
              <a:spcBef>
                <a:spcPct val="50000"/>
              </a:spcBef>
            </a:pPr>
            <a:r>
              <a:rPr lang="en-US" altLang="zh-CN" sz="2800" b="1">
                <a:latin typeface="Arial" panose="020B0604020202020204" pitchFamily="34" charset="0"/>
                <a:ea typeface="黑体" panose="02010609060101010101" pitchFamily="2" charset="-122"/>
              </a:rPr>
              <a:t>C</a:t>
            </a:r>
            <a:r>
              <a:rPr lang="zh-CN" altLang="en-US" sz="2800" b="1" dirty="0">
                <a:latin typeface="Arial" panose="020B0604020202020204" pitchFamily="34" charset="0"/>
                <a:ea typeface="黑体" panose="02010609060101010101" pitchFamily="2" charset="-122"/>
              </a:rPr>
              <a:t>、地方与中央争权   </a:t>
            </a:r>
            <a:r>
              <a:rPr lang="en-US" altLang="zh-CN" sz="2800" b="1">
                <a:latin typeface="Arial" panose="020B0604020202020204" pitchFamily="34" charset="0"/>
                <a:ea typeface="黑体" panose="02010609060101010101" pitchFamily="2" charset="-122"/>
              </a:rPr>
              <a:t>D</a:t>
            </a:r>
            <a:r>
              <a:rPr lang="zh-CN" altLang="en-US" sz="2800" b="1" dirty="0">
                <a:latin typeface="Arial" panose="020B0604020202020204" pitchFamily="34" charset="0"/>
                <a:ea typeface="黑体" panose="02010609060101010101" pitchFamily="2" charset="-122"/>
              </a:rPr>
              <a:t>、内朝与外朝并存</a:t>
            </a:r>
            <a:endParaRPr lang="zh-CN" altLang="en-US" sz="2800" b="1" dirty="0">
              <a:latin typeface="Arial" panose="020B0604020202020204" pitchFamily="34" charset="0"/>
              <a:ea typeface="黑体" panose="02010609060101010101" pitchFamily="2" charset="-122"/>
            </a:endParaRPr>
          </a:p>
        </p:txBody>
      </p:sp>
      <p:sp>
        <p:nvSpPr>
          <p:cNvPr id="11268" name="Text Box 4"/>
          <p:cNvSpPr txBox="1"/>
          <p:nvPr/>
        </p:nvSpPr>
        <p:spPr>
          <a:xfrm>
            <a:off x="250825" y="2025015"/>
            <a:ext cx="8642350" cy="1938020"/>
          </a:xfrm>
          <a:prstGeom prst="rect">
            <a:avLst/>
          </a:prstGeom>
          <a:noFill/>
          <a:ln w="9525">
            <a:noFill/>
          </a:ln>
        </p:spPr>
        <p:txBody>
          <a:bodyPr>
            <a:spAutoFit/>
          </a:bodyPr>
          <a:p>
            <a:pPr>
              <a:spcBef>
                <a:spcPct val="50000"/>
              </a:spcBef>
            </a:pPr>
            <a:r>
              <a:rPr lang="en-US" altLang="zh-CN" sz="2400" b="1">
                <a:solidFill>
                  <a:srgbClr val="0000CC"/>
                </a:solidFill>
                <a:latin typeface="Arial" panose="020B0604020202020204" pitchFamily="34" charset="0"/>
                <a:ea typeface="黑体" panose="02010609060101010101" pitchFamily="2" charset="-122"/>
              </a:rPr>
              <a:t>4</a:t>
            </a:r>
            <a:r>
              <a:rPr lang="zh-CN" altLang="en-US" sz="2400" b="1" dirty="0">
                <a:solidFill>
                  <a:srgbClr val="0000CC"/>
                </a:solidFill>
                <a:latin typeface="Arial" panose="020B0604020202020204" pitchFamily="34" charset="0"/>
                <a:ea typeface="黑体" panose="02010609060101010101" pitchFamily="2" charset="-122"/>
              </a:rPr>
              <a:t>．唐朝后期，节度使“既有其土地，又有其人民，又有其甲兵，又有其财赋”。这种状况(　　)</a:t>
            </a:r>
            <a:endParaRPr lang="zh-CN" altLang="en-US" sz="2400" b="1" dirty="0">
              <a:solidFill>
                <a:srgbClr val="0000CC"/>
              </a:solidFill>
              <a:latin typeface="Arial" panose="020B0604020202020204" pitchFamily="34" charset="0"/>
              <a:ea typeface="黑体" panose="02010609060101010101" pitchFamily="2" charset="-122"/>
            </a:endParaRPr>
          </a:p>
          <a:p>
            <a:pPr>
              <a:spcBef>
                <a:spcPct val="50000"/>
              </a:spcBef>
            </a:pPr>
            <a:r>
              <a:rPr lang="zh-CN" altLang="en-US" sz="2400" b="1" dirty="0">
                <a:solidFill>
                  <a:srgbClr val="0000CC"/>
                </a:solidFill>
                <a:latin typeface="Arial" panose="020B0604020202020204" pitchFamily="34" charset="0"/>
                <a:ea typeface="黑体" panose="02010609060101010101" pitchFamily="2" charset="-122"/>
              </a:rPr>
              <a:t>A．加强了君主专制    B．加强了中央集权</a:t>
            </a:r>
            <a:endParaRPr lang="zh-CN" altLang="en-US" sz="2400" b="1" dirty="0">
              <a:solidFill>
                <a:srgbClr val="0000CC"/>
              </a:solidFill>
              <a:latin typeface="Arial" panose="020B0604020202020204" pitchFamily="34" charset="0"/>
              <a:ea typeface="黑体" panose="02010609060101010101" pitchFamily="2" charset="-122"/>
            </a:endParaRPr>
          </a:p>
          <a:p>
            <a:pPr>
              <a:spcBef>
                <a:spcPct val="50000"/>
              </a:spcBef>
            </a:pPr>
            <a:r>
              <a:rPr lang="zh-CN" altLang="en-US" sz="2400" b="1" dirty="0">
                <a:solidFill>
                  <a:srgbClr val="0000CC"/>
                </a:solidFill>
                <a:latin typeface="Arial" panose="020B0604020202020204" pitchFamily="34" charset="0"/>
                <a:ea typeface="黑体" panose="02010609060101010101" pitchFamily="2" charset="-122"/>
              </a:rPr>
              <a:t>C．削弱了中央集权    D．完善了选官、用官制度</a:t>
            </a:r>
            <a:endParaRPr lang="zh-CN" altLang="en-US" sz="2400" b="1" dirty="0">
              <a:solidFill>
                <a:srgbClr val="0000CC"/>
              </a:solidFill>
              <a:latin typeface="Arial" panose="020B0604020202020204" pitchFamily="34" charset="0"/>
              <a:ea typeface="黑体" panose="02010609060101010101" pitchFamily="2" charset="-122"/>
            </a:endParaRPr>
          </a:p>
        </p:txBody>
      </p:sp>
      <p:sp>
        <p:nvSpPr>
          <p:cNvPr id="3" name="矩形 2"/>
          <p:cNvSpPr/>
          <p:nvPr/>
        </p:nvSpPr>
        <p:spPr>
          <a:xfrm>
            <a:off x="7981950" y="427990"/>
            <a:ext cx="643890" cy="1198880"/>
          </a:xfrm>
          <a:prstGeom prst="rect">
            <a:avLst/>
          </a:prstGeom>
          <a:noFill/>
          <a:ln>
            <a:solidFill>
              <a:srgbClr val="FF0000"/>
            </a:solidFill>
          </a:ln>
        </p:spPr>
        <p:txBody>
          <a:bodyPr wrap="none" rtlCol="0" anchor="t">
            <a:spAutoFit/>
            <a:scene3d>
              <a:camera prst="obliqueTopLeft"/>
              <a:lightRig rig="soft" dir="t">
                <a:rot lat="0" lon="0" rev="0"/>
              </a:lightRig>
            </a:scene3d>
            <a:sp3d extrusionH="336550" prstMaterial="plastic">
              <a:extrusionClr>
                <a:srgbClr val="77DEFB"/>
              </a:extrusionClr>
            </a:sp3d>
          </a:bodyPr>
          <a:p>
            <a:pPr algn="ctr"/>
            <a:r>
              <a:rPr lang="en-US" altLang="zh-CN" sz="7200" b="1">
                <a:solidFill>
                  <a:srgbClr val="FF0000"/>
                </a:solidFill>
                <a:effectLst>
                  <a:outerShdw blurRad="60007" dist="310007" dir="7680000" sy="30000" kx="1300200" algn="ctr" rotWithShape="0">
                    <a:srgbClr val="5B9BD5">
                      <a:alpha val="32000"/>
                      <a:lumMod val="50000"/>
                    </a:srgbClr>
                  </a:outerShdw>
                </a:effectLst>
                <a:latin typeface="宋体" panose="02010600030101010101" pitchFamily="2" charset="-122"/>
                <a:ea typeface="宋体" panose="02010600030101010101" pitchFamily="2" charset="-122"/>
                <a:cs typeface="宋体" panose="02010600030101010101" pitchFamily="2" charset="-122"/>
              </a:rPr>
              <a:t>C</a:t>
            </a:r>
            <a:endParaRPr lang="en-US" altLang="zh-CN" sz="7200" b="1">
              <a:solidFill>
                <a:srgbClr val="FF0000"/>
              </a:solidFill>
              <a:effectLst>
                <a:outerShdw blurRad="60007" dist="310007" dir="7680000" sy="30000" kx="1300200" algn="ctr" rotWithShape="0">
                  <a:srgbClr val="5B9BD5">
                    <a:alpha val="32000"/>
                    <a:lumMod val="50000"/>
                  </a:srgbClr>
                </a:outerShdw>
              </a:effectLst>
              <a:latin typeface="宋体" panose="02010600030101010101" pitchFamily="2" charset="-122"/>
              <a:ea typeface="宋体" panose="02010600030101010101" pitchFamily="2" charset="-122"/>
              <a:cs typeface="宋体" panose="02010600030101010101" pitchFamily="2" charset="-122"/>
            </a:endParaRPr>
          </a:p>
        </p:txBody>
      </p:sp>
      <p:sp>
        <p:nvSpPr>
          <p:cNvPr id="2" name="矩形 1"/>
          <p:cNvSpPr/>
          <p:nvPr/>
        </p:nvSpPr>
        <p:spPr>
          <a:xfrm>
            <a:off x="7113905" y="3066415"/>
            <a:ext cx="643890" cy="1198880"/>
          </a:xfrm>
          <a:prstGeom prst="rect">
            <a:avLst/>
          </a:prstGeom>
          <a:noFill/>
          <a:ln>
            <a:solidFill>
              <a:srgbClr val="FF0000"/>
            </a:solidFill>
          </a:ln>
        </p:spPr>
        <p:txBody>
          <a:bodyPr wrap="none" rtlCol="0" anchor="t">
            <a:spAutoFit/>
            <a:scene3d>
              <a:camera prst="obliqueTopLeft"/>
              <a:lightRig rig="soft" dir="t">
                <a:rot lat="0" lon="0" rev="0"/>
              </a:lightRig>
            </a:scene3d>
            <a:sp3d extrusionH="336550" prstMaterial="plastic">
              <a:extrusionClr>
                <a:srgbClr val="77DEFB"/>
              </a:extrusionClr>
            </a:sp3d>
          </a:bodyPr>
          <a:p>
            <a:pPr algn="ctr"/>
            <a:r>
              <a:rPr lang="en-US" altLang="zh-CN" sz="7200" b="1">
                <a:solidFill>
                  <a:srgbClr val="FF0000"/>
                </a:solidFill>
                <a:effectLst>
                  <a:outerShdw blurRad="60007" dist="310007" dir="7680000" sy="30000" kx="1300200" algn="ctr" rotWithShape="0">
                    <a:srgbClr val="5B9BD5">
                      <a:alpha val="32000"/>
                      <a:lumMod val="50000"/>
                    </a:srgbClr>
                  </a:outerShdw>
                </a:effectLst>
                <a:latin typeface="宋体" panose="02010600030101010101" pitchFamily="2" charset="-122"/>
                <a:ea typeface="宋体" panose="02010600030101010101" pitchFamily="2" charset="-122"/>
                <a:cs typeface="宋体" panose="02010600030101010101" pitchFamily="2" charset="-122"/>
              </a:rPr>
              <a:t>C</a:t>
            </a:r>
            <a:endParaRPr lang="en-US" altLang="zh-CN" sz="7200" b="1">
              <a:solidFill>
                <a:srgbClr val="FF0000"/>
              </a:solidFill>
              <a:effectLst>
                <a:outerShdw blurRad="60007" dist="310007" dir="7680000" sy="30000" kx="1300200" algn="ctr" rotWithShape="0">
                  <a:srgbClr val="5B9BD5">
                    <a:alpha val="32000"/>
                    <a:lumMod val="50000"/>
                  </a:srgbClr>
                </a:outerShdw>
              </a:effectLst>
              <a:latin typeface="宋体" panose="02010600030101010101" pitchFamily="2" charset="-122"/>
              <a:ea typeface="宋体" panose="02010600030101010101" pitchFamily="2" charset="-122"/>
              <a:cs typeface="宋体" panose="02010600030101010101" pitchFamily="2" charset="-122"/>
            </a:endParaRPr>
          </a:p>
        </p:txBody>
      </p:sp>
      <p:sp>
        <p:nvSpPr>
          <p:cNvPr id="4" name="文本框 3"/>
          <p:cNvSpPr txBox="1"/>
          <p:nvPr/>
        </p:nvSpPr>
        <p:spPr>
          <a:xfrm>
            <a:off x="64135" y="4330065"/>
            <a:ext cx="9015730" cy="2091690"/>
          </a:xfrm>
          <a:prstGeom prst="rect">
            <a:avLst/>
          </a:prstGeom>
          <a:noFill/>
        </p:spPr>
        <p:txBody>
          <a:bodyPr wrap="square" rtlCol="0">
            <a:spAutoFit/>
          </a:bodyPr>
          <a:p>
            <a:r>
              <a:rPr lang="en-US" altLang="zh-CN" sz="2600" b="1">
                <a:solidFill>
                  <a:schemeClr val="tx1"/>
                </a:solidFill>
                <a:uFillTx/>
              </a:rPr>
              <a:t>5</a:t>
            </a:r>
            <a:r>
              <a:rPr lang="zh-CN" altLang="en-US" sz="2600" b="1">
                <a:solidFill>
                  <a:schemeClr val="tx1"/>
                </a:solidFill>
                <a:uFillTx/>
              </a:rPr>
              <a:t>．宋太祖曾说：“朕选儒臣干事者百余人，分治大藩(节度使辖区)，即使他们都贪浊，也不及武臣一人为害之大。”为此，宋太祖采取的最重要措施是(　　)</a:t>
            </a:r>
            <a:endParaRPr lang="zh-CN" altLang="en-US" sz="2600" b="1">
              <a:solidFill>
                <a:schemeClr val="tx1"/>
              </a:solidFill>
              <a:uFillTx/>
            </a:endParaRPr>
          </a:p>
          <a:p>
            <a:r>
              <a:rPr lang="zh-CN" altLang="en-US" sz="2600" b="1">
                <a:solidFill>
                  <a:schemeClr val="tx1"/>
                </a:solidFill>
                <a:uFillTx/>
              </a:rPr>
              <a:t>A．派文臣做知州             B．设“三衙”，收精兵</a:t>
            </a:r>
            <a:endParaRPr lang="zh-CN" altLang="en-US" sz="2600" b="1">
              <a:solidFill>
                <a:schemeClr val="tx1"/>
              </a:solidFill>
              <a:uFillTx/>
            </a:endParaRPr>
          </a:p>
          <a:p>
            <a:r>
              <a:rPr lang="zh-CN" altLang="en-US" sz="2600" b="1">
                <a:solidFill>
                  <a:schemeClr val="tx1"/>
                </a:solidFill>
                <a:uFillTx/>
              </a:rPr>
              <a:t>C．各州郡财赋大部分由中央掌握D．“强干弱枝，守内虚外”</a:t>
            </a:r>
            <a:endParaRPr lang="zh-CN" altLang="en-US" sz="2600" b="1">
              <a:solidFill>
                <a:schemeClr val="tx1"/>
              </a:solidFill>
              <a:uFillTx/>
            </a:endParaRPr>
          </a:p>
        </p:txBody>
      </p:sp>
      <p:sp>
        <p:nvSpPr>
          <p:cNvPr id="5" name="矩形 4"/>
          <p:cNvSpPr/>
          <p:nvPr/>
        </p:nvSpPr>
        <p:spPr>
          <a:xfrm>
            <a:off x="7757795" y="4589145"/>
            <a:ext cx="643890" cy="1198880"/>
          </a:xfrm>
          <a:prstGeom prst="rect">
            <a:avLst/>
          </a:prstGeom>
          <a:noFill/>
          <a:ln>
            <a:solidFill>
              <a:srgbClr val="FF0000"/>
            </a:solidFill>
          </a:ln>
        </p:spPr>
        <p:txBody>
          <a:bodyPr wrap="none" rtlCol="0" anchor="t">
            <a:spAutoFit/>
            <a:scene3d>
              <a:camera prst="obliqueTopLeft"/>
              <a:lightRig rig="soft" dir="t">
                <a:rot lat="0" lon="0" rev="0"/>
              </a:lightRig>
            </a:scene3d>
            <a:sp3d extrusionH="336550" prstMaterial="plastic">
              <a:extrusionClr>
                <a:srgbClr val="77DEFB"/>
              </a:extrusionClr>
            </a:sp3d>
          </a:bodyPr>
          <a:p>
            <a:pPr algn="ctr"/>
            <a:r>
              <a:rPr lang="en-US" altLang="zh-CN" sz="7200" b="1">
                <a:solidFill>
                  <a:srgbClr val="FF0000"/>
                </a:solidFill>
                <a:effectLst>
                  <a:outerShdw blurRad="60007" dist="310007" dir="7680000" sy="30000" kx="1300200" algn="ctr" rotWithShape="0">
                    <a:srgbClr val="5B9BD5">
                      <a:alpha val="32000"/>
                      <a:lumMod val="50000"/>
                    </a:srgbClr>
                  </a:outerShdw>
                </a:effectLst>
                <a:latin typeface="宋体" panose="02010600030101010101" pitchFamily="2" charset="-122"/>
                <a:ea typeface="宋体" panose="02010600030101010101" pitchFamily="2" charset="-122"/>
                <a:cs typeface="宋体" panose="02010600030101010101" pitchFamily="2" charset="-122"/>
              </a:rPr>
              <a:t>A</a:t>
            </a:r>
            <a:endParaRPr lang="en-US" altLang="zh-CN" sz="7200" b="1">
              <a:solidFill>
                <a:srgbClr val="FF0000"/>
              </a:solidFill>
              <a:effectLst>
                <a:outerShdw blurRad="60007" dist="310007" dir="7680000" sy="30000" kx="1300200" algn="ctr" rotWithShape="0">
                  <a:srgbClr val="5B9BD5">
                    <a:alpha val="32000"/>
                    <a:lumMod val="50000"/>
                  </a:srgbClr>
                </a:outerShdw>
              </a:effectLst>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2" grpId="0" bldLvl="0" animBg="1"/>
      <p:bldP spid="5"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55575" y="88265"/>
            <a:ext cx="9040495" cy="6492875"/>
          </a:xfrm>
          <a:prstGeom prst="rect">
            <a:avLst/>
          </a:prstGeom>
          <a:noFill/>
        </p:spPr>
        <p:txBody>
          <a:bodyPr wrap="square" rtlCol="0">
            <a:spAutoFit/>
          </a:bodyPr>
          <a:p>
            <a:r>
              <a:rPr lang="en-US" altLang="zh-CN" sz="2600" b="1">
                <a:solidFill>
                  <a:schemeClr val="tx1"/>
                </a:solidFill>
                <a:uFillTx/>
              </a:rPr>
              <a:t>6</a:t>
            </a:r>
            <a:r>
              <a:rPr lang="zh-CN" altLang="en-US" sz="2600" b="1">
                <a:solidFill>
                  <a:schemeClr val="tx1"/>
                </a:solidFill>
                <a:uFillTx/>
              </a:rPr>
              <a:t>．五代以来君主七朝八姓，赵匡胤“黄袍加身”建立北宋后的百余年间，未发生类似的现象，一般认为，北宋统治体制的变革是重要原因。下列各项中能全面反映其体制变革的一项是(　　)</a:t>
            </a:r>
            <a:endParaRPr lang="zh-CN" altLang="en-US" sz="2600" b="1">
              <a:solidFill>
                <a:schemeClr val="tx1"/>
              </a:solidFill>
              <a:uFillTx/>
            </a:endParaRPr>
          </a:p>
          <a:p>
            <a:r>
              <a:rPr lang="zh-CN" altLang="en-US" sz="2600" b="1">
                <a:solidFill>
                  <a:schemeClr val="tx1"/>
                </a:solidFill>
                <a:uFillTx/>
              </a:rPr>
              <a:t>A．采用文官取代武将任地方长官</a:t>
            </a:r>
            <a:endParaRPr lang="zh-CN" altLang="en-US" sz="2600" b="1">
              <a:solidFill>
                <a:schemeClr val="tx1"/>
              </a:solidFill>
              <a:uFillTx/>
            </a:endParaRPr>
          </a:p>
          <a:p>
            <a:r>
              <a:rPr lang="zh-CN" altLang="en-US" sz="2600" b="1">
                <a:solidFill>
                  <a:schemeClr val="tx1"/>
                </a:solidFill>
                <a:uFillTx/>
              </a:rPr>
              <a:t>B．从中央到地方实行财政军分权</a:t>
            </a:r>
            <a:endParaRPr lang="zh-CN" altLang="en-US" sz="2600" b="1">
              <a:solidFill>
                <a:schemeClr val="tx1"/>
              </a:solidFill>
              <a:uFillTx/>
            </a:endParaRPr>
          </a:p>
          <a:p>
            <a:r>
              <a:rPr lang="zh-CN" altLang="en-US" sz="2600" b="1">
                <a:solidFill>
                  <a:schemeClr val="tx1"/>
                </a:solidFill>
                <a:uFillTx/>
              </a:rPr>
              <a:t>C．降低将帅的地位疏远将兵关系</a:t>
            </a:r>
            <a:endParaRPr lang="zh-CN" altLang="en-US" sz="2600" b="1">
              <a:solidFill>
                <a:schemeClr val="tx1"/>
              </a:solidFill>
              <a:uFillTx/>
            </a:endParaRPr>
          </a:p>
          <a:p>
            <a:r>
              <a:rPr lang="zh-CN" altLang="en-US" sz="2600" b="1">
                <a:solidFill>
                  <a:schemeClr val="tx1"/>
                </a:solidFill>
                <a:uFillTx/>
              </a:rPr>
              <a:t>D．削弱相权加设枢密院管理军事</a:t>
            </a:r>
            <a:endParaRPr lang="zh-CN" altLang="en-US" sz="2600" b="1">
              <a:solidFill>
                <a:schemeClr val="tx1"/>
              </a:solidFill>
              <a:uFillTx/>
            </a:endParaRPr>
          </a:p>
          <a:p>
            <a:r>
              <a:rPr lang="en-US" altLang="zh-CN" sz="2600" b="1">
                <a:solidFill>
                  <a:schemeClr val="tx1"/>
                </a:solidFill>
                <a:uFillTx/>
              </a:rPr>
              <a:t>7</a:t>
            </a:r>
            <a:r>
              <a:rPr lang="zh-CN" altLang="en-US" sz="2600" b="1">
                <a:solidFill>
                  <a:schemeClr val="tx1"/>
                </a:solidFill>
                <a:uFillTx/>
              </a:rPr>
              <a:t>．两宋一反唐朝后期藩镇割据之道而行之，立足于收权，而且颇为彻底。既“收其精兵”“制其钱谷”“削其支郡”“稍夺其权”，又按路分设帅(安抚使，掌兵民)、漕(转运使，掌财赋)、宪(提刑按察使，掌司法)、仓(提举常平使，掌救恤)四监司以收夺州县诸权和监察地方官吏。下列措施在材料中没有体现的是(　　)</a:t>
            </a:r>
            <a:endParaRPr lang="zh-CN" altLang="en-US" sz="2600" b="1">
              <a:solidFill>
                <a:schemeClr val="tx1"/>
              </a:solidFill>
              <a:uFillTx/>
            </a:endParaRPr>
          </a:p>
          <a:p>
            <a:r>
              <a:rPr lang="zh-CN" altLang="en-US" sz="2600" b="1">
                <a:solidFill>
                  <a:schemeClr val="tx1"/>
                </a:solidFill>
                <a:uFillTx/>
              </a:rPr>
              <a:t>A．“杯酒释兵权”            B．派文官担任地方长官</a:t>
            </a:r>
            <a:endParaRPr lang="zh-CN" altLang="en-US" sz="2600" b="1">
              <a:solidFill>
                <a:schemeClr val="tx1"/>
              </a:solidFill>
              <a:uFillTx/>
            </a:endParaRPr>
          </a:p>
          <a:p>
            <a:r>
              <a:rPr lang="zh-CN" altLang="en-US" sz="2600" b="1">
                <a:solidFill>
                  <a:schemeClr val="tx1"/>
                </a:solidFill>
                <a:uFillTx/>
              </a:rPr>
              <a:t>C．设通判监督地方长官    D．推行二府三司制</a:t>
            </a:r>
            <a:endParaRPr lang="zh-CN" altLang="en-US" sz="2600" b="1">
              <a:solidFill>
                <a:schemeClr val="tx1"/>
              </a:solidFill>
              <a:uFillTx/>
            </a:endParaRPr>
          </a:p>
        </p:txBody>
      </p:sp>
      <p:sp>
        <p:nvSpPr>
          <p:cNvPr id="5" name="矩形 4"/>
          <p:cNvSpPr/>
          <p:nvPr/>
        </p:nvSpPr>
        <p:spPr>
          <a:xfrm>
            <a:off x="5789295" y="1592580"/>
            <a:ext cx="643890" cy="1198880"/>
          </a:xfrm>
          <a:prstGeom prst="rect">
            <a:avLst/>
          </a:prstGeom>
          <a:noFill/>
          <a:ln>
            <a:solidFill>
              <a:srgbClr val="FF0000"/>
            </a:solidFill>
          </a:ln>
        </p:spPr>
        <p:txBody>
          <a:bodyPr wrap="none" rtlCol="0" anchor="t">
            <a:spAutoFit/>
            <a:scene3d>
              <a:camera prst="obliqueTopLeft"/>
              <a:lightRig rig="soft" dir="t">
                <a:rot lat="0" lon="0" rev="0"/>
              </a:lightRig>
            </a:scene3d>
            <a:sp3d extrusionH="336550" prstMaterial="plastic">
              <a:extrusionClr>
                <a:srgbClr val="77DEFB"/>
              </a:extrusionClr>
            </a:sp3d>
          </a:bodyPr>
          <a:p>
            <a:pPr algn="ctr"/>
            <a:r>
              <a:rPr lang="en-US" altLang="zh-CN" sz="7200" b="1">
                <a:solidFill>
                  <a:srgbClr val="FF0000"/>
                </a:solidFill>
                <a:effectLst>
                  <a:outerShdw blurRad="60007" dist="310007" dir="7680000" sy="30000" kx="1300200" algn="ctr" rotWithShape="0">
                    <a:srgbClr val="5B9BD5">
                      <a:alpha val="32000"/>
                      <a:lumMod val="50000"/>
                    </a:srgbClr>
                  </a:outerShdw>
                </a:effectLst>
                <a:latin typeface="宋体" panose="02010600030101010101" pitchFamily="2" charset="-122"/>
                <a:ea typeface="宋体" panose="02010600030101010101" pitchFamily="2" charset="-122"/>
                <a:cs typeface="宋体" panose="02010600030101010101" pitchFamily="2" charset="-122"/>
              </a:rPr>
              <a:t>B</a:t>
            </a:r>
            <a:endParaRPr lang="en-US" altLang="zh-CN" sz="7200" b="1">
              <a:solidFill>
                <a:srgbClr val="FF0000"/>
              </a:solidFill>
              <a:effectLst>
                <a:outerShdw blurRad="60007" dist="310007" dir="7680000" sy="30000" kx="1300200" algn="ctr" rotWithShape="0">
                  <a:srgbClr val="5B9BD5">
                    <a:alpha val="32000"/>
                    <a:lumMod val="50000"/>
                  </a:srgbClr>
                </a:outerShdw>
              </a:effectLst>
              <a:latin typeface="宋体" panose="02010600030101010101" pitchFamily="2" charset="-122"/>
              <a:ea typeface="宋体" panose="02010600030101010101" pitchFamily="2" charset="-122"/>
              <a:cs typeface="宋体" panose="02010600030101010101" pitchFamily="2" charset="-122"/>
            </a:endParaRPr>
          </a:p>
        </p:txBody>
      </p:sp>
      <p:sp>
        <p:nvSpPr>
          <p:cNvPr id="3" name="矩形 2"/>
          <p:cNvSpPr/>
          <p:nvPr/>
        </p:nvSpPr>
        <p:spPr>
          <a:xfrm>
            <a:off x="7995285" y="5227320"/>
            <a:ext cx="643890" cy="1198880"/>
          </a:xfrm>
          <a:prstGeom prst="rect">
            <a:avLst/>
          </a:prstGeom>
          <a:noFill/>
          <a:ln>
            <a:solidFill>
              <a:srgbClr val="FF0000"/>
            </a:solidFill>
          </a:ln>
        </p:spPr>
        <p:txBody>
          <a:bodyPr wrap="none" rtlCol="0" anchor="t">
            <a:spAutoFit/>
            <a:scene3d>
              <a:camera prst="obliqueTopLeft"/>
              <a:lightRig rig="soft" dir="t">
                <a:rot lat="0" lon="0" rev="0"/>
              </a:lightRig>
            </a:scene3d>
            <a:sp3d extrusionH="336550" prstMaterial="plastic">
              <a:extrusionClr>
                <a:srgbClr val="77DEFB"/>
              </a:extrusionClr>
            </a:sp3d>
          </a:bodyPr>
          <a:p>
            <a:pPr algn="ctr"/>
            <a:r>
              <a:rPr lang="en-US" altLang="zh-CN" sz="7200" b="1">
                <a:solidFill>
                  <a:srgbClr val="FF0000"/>
                </a:solidFill>
                <a:effectLst>
                  <a:outerShdw blurRad="60007" dist="310007" dir="7680000" sy="30000" kx="1300200" algn="ctr" rotWithShape="0">
                    <a:srgbClr val="5B9BD5">
                      <a:alpha val="32000"/>
                      <a:lumMod val="50000"/>
                    </a:srgbClr>
                  </a:outerShdw>
                </a:effectLst>
                <a:latin typeface="宋体" panose="02010600030101010101" pitchFamily="2" charset="-122"/>
                <a:ea typeface="宋体" panose="02010600030101010101" pitchFamily="2" charset="-122"/>
                <a:cs typeface="宋体" panose="02010600030101010101" pitchFamily="2" charset="-122"/>
              </a:rPr>
              <a:t>D</a:t>
            </a:r>
            <a:endParaRPr lang="en-US" altLang="zh-CN" sz="7200" b="1">
              <a:solidFill>
                <a:srgbClr val="FF0000"/>
              </a:solidFill>
              <a:effectLst>
                <a:outerShdw blurRad="60007" dist="310007" dir="7680000" sy="30000" kx="1300200" algn="ctr" rotWithShape="0">
                  <a:srgbClr val="5B9BD5">
                    <a:alpha val="32000"/>
                    <a:lumMod val="50000"/>
                  </a:srgbClr>
                </a:outerShdw>
              </a:effectLst>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3"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Text Box 2"/>
          <p:cNvSpPr txBox="1"/>
          <p:nvPr/>
        </p:nvSpPr>
        <p:spPr>
          <a:xfrm>
            <a:off x="228600" y="990600"/>
            <a:ext cx="8388350" cy="641350"/>
          </a:xfrm>
          <a:prstGeom prst="rect">
            <a:avLst/>
          </a:prstGeom>
          <a:noFill/>
          <a:ln w="9525">
            <a:noFill/>
          </a:ln>
        </p:spPr>
        <p:txBody>
          <a:bodyPr>
            <a:spAutoFit/>
          </a:bodyPr>
          <a:p>
            <a:pPr>
              <a:spcBef>
                <a:spcPct val="50000"/>
              </a:spcBef>
            </a:pPr>
            <a:r>
              <a:rPr lang="zh-CN" altLang="en-US" sz="3600" b="1" dirty="0">
                <a:solidFill>
                  <a:srgbClr val="CC0000"/>
                </a:solidFill>
                <a:latin typeface="Arial" panose="020B0604020202020204" pitchFamily="34" charset="0"/>
                <a:ea typeface="黑体" panose="02010609060101010101" pitchFamily="2" charset="-122"/>
              </a:rPr>
              <a:t>二、皇权的不断加强</a:t>
            </a:r>
            <a:endParaRPr lang="zh-CN" altLang="en-US" sz="3600" b="1" dirty="0">
              <a:solidFill>
                <a:srgbClr val="CC0000"/>
              </a:solidFill>
              <a:latin typeface="Arial" panose="020B0604020202020204" pitchFamily="34" charset="0"/>
              <a:ea typeface="黑体" panose="02010609060101010101" pitchFamily="2" charset="-122"/>
            </a:endParaRPr>
          </a:p>
        </p:txBody>
      </p:sp>
      <p:sp>
        <p:nvSpPr>
          <p:cNvPr id="17411" name="Rectangle 3"/>
          <p:cNvSpPr>
            <a:spLocks noChangeArrowheads="1"/>
          </p:cNvSpPr>
          <p:nvPr/>
        </p:nvSpPr>
        <p:spPr bwMode="auto">
          <a:xfrm>
            <a:off x="0" y="2133600"/>
            <a:ext cx="8820150" cy="2692400"/>
          </a:xfrm>
          <a:prstGeom prst="rect">
            <a:avLst/>
          </a:prstGeom>
          <a:noFill/>
          <a:ln w="38100">
            <a:solidFill>
              <a:srgbClr val="FF3399"/>
            </a:solidFill>
            <a:miter lim="800000"/>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smtClean="0">
                <a:ln>
                  <a:noFill/>
                </a:ln>
                <a:solidFill>
                  <a:srgbClr val="FF0000"/>
                </a:solidFill>
                <a:effectLst>
                  <a:outerShdw blurRad="38100" dist="38100" dir="2700000" algn="tl">
                    <a:srgbClr val="C0C0C0"/>
                  </a:outerShdw>
                </a:effectLst>
                <a:uLnTx/>
                <a:uFillTx/>
                <a:latin typeface="Arial" panose="020B0604020202020204" pitchFamily="34" charset="0"/>
                <a:ea typeface="黑体" panose="02010609060101010101" pitchFamily="2" charset="-122"/>
                <a:cs typeface="+mn-cs"/>
              </a:rPr>
              <a:t>两汉</a:t>
            </a:r>
            <a:r>
              <a:rPr kumimoji="0" lang="zh-CN" altLang="en-US" sz="28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Arial" panose="020B0604020202020204" pitchFamily="34" charset="0"/>
                <a:ea typeface="黑体" panose="02010609060101010101" pitchFamily="2" charset="-122"/>
                <a:cs typeface="+mn-cs"/>
              </a:rPr>
              <a:t>时期，皇帝对丞相待之以礼。丞相谒见皇帝时，</a:t>
            </a:r>
            <a:r>
              <a:rPr kumimoji="0" lang="zh-CN" altLang="en-US" sz="2800" b="1" i="0" u="sng" strike="noStrike" kern="1200" cap="none" spc="0" normalizeH="0" baseline="0" noProof="0" smtClean="0">
                <a:ln>
                  <a:noFill/>
                </a:ln>
                <a:solidFill>
                  <a:schemeClr val="tx1"/>
                </a:solidFill>
                <a:effectLst>
                  <a:outerShdw blurRad="38100" dist="38100" dir="2700000" algn="tl">
                    <a:srgbClr val="C0C0C0"/>
                  </a:outerShdw>
                </a:effectLst>
                <a:uLnTx/>
                <a:uFillTx/>
                <a:latin typeface="Arial" panose="020B0604020202020204" pitchFamily="34" charset="0"/>
                <a:ea typeface="黑体" panose="02010609060101010101" pitchFamily="2" charset="-122"/>
                <a:cs typeface="+mn-cs"/>
              </a:rPr>
              <a:t>皇帝起立</a:t>
            </a:r>
            <a:r>
              <a:rPr kumimoji="0" lang="zh-CN" altLang="en-US" sz="28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Arial" panose="020B0604020202020204" pitchFamily="34" charset="0"/>
                <a:ea typeface="黑体" panose="02010609060101010101" pitchFamily="2" charset="-122"/>
                <a:cs typeface="+mn-cs"/>
              </a:rPr>
              <a:t>，</a:t>
            </a:r>
            <a:r>
              <a:rPr kumimoji="0" lang="zh-CN" altLang="en-US" sz="2800" b="1" i="0" u="sng" strike="noStrike" kern="1200" cap="none" spc="0" normalizeH="0" baseline="0" noProof="0" smtClean="0">
                <a:ln>
                  <a:noFill/>
                </a:ln>
                <a:solidFill>
                  <a:schemeClr val="tx1"/>
                </a:solidFill>
                <a:effectLst>
                  <a:outerShdw blurRad="38100" dist="38100" dir="2700000" algn="tl">
                    <a:srgbClr val="C0C0C0"/>
                  </a:outerShdw>
                </a:effectLst>
                <a:uLnTx/>
                <a:uFillTx/>
                <a:latin typeface="Arial" panose="020B0604020202020204" pitchFamily="34" charset="0"/>
                <a:ea typeface="黑体" panose="02010609060101010101" pitchFamily="2" charset="-122"/>
                <a:cs typeface="+mn-cs"/>
              </a:rPr>
              <a:t>赐丞相座</a:t>
            </a:r>
            <a:r>
              <a:rPr kumimoji="0" lang="zh-CN" altLang="en-US" sz="28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Arial" panose="020B0604020202020204" pitchFamily="34" charset="0"/>
                <a:ea typeface="黑体" panose="02010609060101010101" pitchFamily="2" charset="-122"/>
                <a:cs typeface="+mn-cs"/>
              </a:rPr>
              <a:t>。丞相病了，皇帝还要亲自去探视。</a:t>
            </a:r>
            <a:r>
              <a:rPr kumimoji="0" lang="zh-CN" altLang="en-US" sz="2800" b="1" i="0" u="none" strike="noStrike" kern="1200" cap="none" spc="0" normalizeH="0" baseline="0" noProof="0" smtClean="0">
                <a:ln>
                  <a:noFill/>
                </a:ln>
                <a:solidFill>
                  <a:srgbClr val="FF0000"/>
                </a:solidFill>
                <a:effectLst>
                  <a:outerShdw blurRad="38100" dist="38100" dir="2700000" algn="tl">
                    <a:srgbClr val="C0C0C0"/>
                  </a:outerShdw>
                </a:effectLst>
                <a:uLnTx/>
                <a:uFillTx/>
                <a:latin typeface="Arial" panose="020B0604020202020204" pitchFamily="34" charset="0"/>
                <a:ea typeface="黑体" panose="02010609060101010101" pitchFamily="2" charset="-122"/>
                <a:cs typeface="+mn-cs"/>
              </a:rPr>
              <a:t>隋唐</a:t>
            </a:r>
            <a:r>
              <a:rPr kumimoji="0" lang="zh-CN" altLang="en-US" sz="28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Arial" panose="020B0604020202020204" pitchFamily="34" charset="0"/>
                <a:ea typeface="黑体" panose="02010609060101010101" pitchFamily="2" charset="-122"/>
                <a:cs typeface="+mn-cs"/>
              </a:rPr>
              <a:t>时期的宰相大臣上朝奏事也</a:t>
            </a:r>
            <a:r>
              <a:rPr kumimoji="0" lang="zh-CN" altLang="en-US" sz="2800" b="1" i="0" u="sng" strike="noStrike" kern="1200" cap="none" spc="0" normalizeH="0" baseline="0" noProof="0" smtClean="0">
                <a:ln>
                  <a:noFill/>
                </a:ln>
                <a:solidFill>
                  <a:schemeClr val="tx1"/>
                </a:solidFill>
                <a:effectLst>
                  <a:outerShdw blurRad="38100" dist="38100" dir="2700000" algn="tl">
                    <a:srgbClr val="C0C0C0"/>
                  </a:outerShdw>
                </a:effectLst>
                <a:uLnTx/>
                <a:uFillTx/>
                <a:latin typeface="Arial" panose="020B0604020202020204" pitchFamily="34" charset="0"/>
                <a:ea typeface="黑体" panose="02010609060101010101" pitchFamily="2" charset="-122"/>
                <a:cs typeface="+mn-cs"/>
              </a:rPr>
              <a:t>有座位</a:t>
            </a:r>
            <a:r>
              <a:rPr kumimoji="0" lang="zh-CN" altLang="en-US" sz="28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Arial" panose="020B0604020202020204" pitchFamily="34" charset="0"/>
                <a:ea typeface="黑体" panose="02010609060101010101" pitchFamily="2" charset="-122"/>
                <a:cs typeface="+mn-cs"/>
              </a:rPr>
              <a:t>。但到了</a:t>
            </a:r>
            <a:r>
              <a:rPr kumimoji="0" lang="zh-CN" altLang="en-US" sz="2800" b="1" i="0" u="none" strike="noStrike" kern="1200" cap="none" spc="0" normalizeH="0" baseline="0" noProof="0" smtClean="0">
                <a:ln>
                  <a:noFill/>
                </a:ln>
                <a:solidFill>
                  <a:srgbClr val="FF0000"/>
                </a:solidFill>
                <a:effectLst>
                  <a:outerShdw blurRad="38100" dist="38100" dir="2700000" algn="tl">
                    <a:srgbClr val="C0C0C0"/>
                  </a:outerShdw>
                </a:effectLst>
                <a:uLnTx/>
                <a:uFillTx/>
                <a:latin typeface="Arial" panose="020B0604020202020204" pitchFamily="34" charset="0"/>
                <a:ea typeface="黑体" panose="02010609060101010101" pitchFamily="2" charset="-122"/>
                <a:cs typeface="+mn-cs"/>
              </a:rPr>
              <a:t>宋朝</a:t>
            </a:r>
            <a:r>
              <a:rPr kumimoji="0" lang="zh-CN" altLang="en-US" sz="28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Arial" panose="020B0604020202020204" pitchFamily="34" charset="0"/>
                <a:ea typeface="黑体" panose="02010609060101010101" pitchFamily="2" charset="-122"/>
                <a:cs typeface="+mn-cs"/>
              </a:rPr>
              <a:t>，宰相大臣就只能</a:t>
            </a:r>
            <a:r>
              <a:rPr kumimoji="0" lang="zh-CN" altLang="en-US" sz="2800" b="1" i="0" u="sng" strike="noStrike" kern="1200" cap="none" spc="0" normalizeH="0" baseline="0" noProof="0" smtClean="0">
                <a:ln>
                  <a:noFill/>
                </a:ln>
                <a:solidFill>
                  <a:schemeClr val="tx1"/>
                </a:solidFill>
                <a:effectLst>
                  <a:outerShdw blurRad="38100" dist="38100" dir="2700000" algn="tl">
                    <a:srgbClr val="C0C0C0"/>
                  </a:outerShdw>
                </a:effectLst>
                <a:uLnTx/>
                <a:uFillTx/>
                <a:latin typeface="Arial" panose="020B0604020202020204" pitchFamily="34" charset="0"/>
                <a:ea typeface="黑体" panose="02010609060101010101" pitchFamily="2" charset="-122"/>
                <a:cs typeface="+mn-cs"/>
              </a:rPr>
              <a:t>站着</a:t>
            </a:r>
            <a:r>
              <a:rPr kumimoji="0" lang="zh-CN" altLang="en-US" sz="28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Arial" panose="020B0604020202020204" pitchFamily="34" charset="0"/>
                <a:ea typeface="黑体" panose="02010609060101010101" pitchFamily="2" charset="-122"/>
                <a:cs typeface="+mn-cs"/>
              </a:rPr>
              <a:t>同皇帝议事。</a:t>
            </a:r>
            <a:r>
              <a:rPr kumimoji="0" lang="zh-CN" altLang="en-US" sz="2800" b="1" i="0" u="none" strike="noStrike" kern="1200" cap="none" spc="0" normalizeH="0" baseline="0" noProof="0" smtClean="0">
                <a:ln>
                  <a:noFill/>
                </a:ln>
                <a:solidFill>
                  <a:srgbClr val="FF0000"/>
                </a:solidFill>
                <a:effectLst>
                  <a:outerShdw blurRad="38100" dist="38100" dir="2700000" algn="tl">
                    <a:srgbClr val="C0C0C0"/>
                  </a:outerShdw>
                </a:effectLst>
                <a:uLnTx/>
                <a:uFillTx/>
                <a:latin typeface="Arial" panose="020B0604020202020204" pitchFamily="34" charset="0"/>
                <a:ea typeface="黑体" panose="02010609060101010101" pitchFamily="2" charset="-122"/>
                <a:cs typeface="+mn-cs"/>
              </a:rPr>
              <a:t>明代</a:t>
            </a:r>
            <a:r>
              <a:rPr kumimoji="0" lang="zh-CN" altLang="en-US" sz="28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Arial" panose="020B0604020202020204" pitchFamily="34" charset="0"/>
                <a:ea typeface="黑体" panose="02010609060101010101" pitchFamily="2" charset="-122"/>
                <a:cs typeface="+mn-cs"/>
              </a:rPr>
              <a:t>自朱元璋起，明文规定“大朝仪”须“</a:t>
            </a:r>
            <a:r>
              <a:rPr kumimoji="0" lang="zh-CN" altLang="en-US" sz="2800" b="1" i="0" u="sng" strike="noStrike" kern="1200" cap="none" spc="0" normalizeH="0" baseline="0" noProof="0" smtClean="0">
                <a:ln>
                  <a:noFill/>
                </a:ln>
                <a:solidFill>
                  <a:schemeClr val="tx1"/>
                </a:solidFill>
                <a:effectLst>
                  <a:outerShdw blurRad="38100" dist="38100" dir="2700000" algn="tl">
                    <a:srgbClr val="C0C0C0"/>
                  </a:outerShdw>
                </a:effectLst>
                <a:uLnTx/>
                <a:uFillTx/>
                <a:latin typeface="Arial" panose="020B0604020202020204" pitchFamily="34" charset="0"/>
                <a:ea typeface="黑体" panose="02010609060101010101" pitchFamily="2" charset="-122"/>
                <a:cs typeface="+mn-cs"/>
              </a:rPr>
              <a:t>众官皆跪</a:t>
            </a:r>
            <a:r>
              <a:rPr kumimoji="0" lang="zh-CN" altLang="en-US" sz="28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Arial" panose="020B0604020202020204" pitchFamily="34" charset="0"/>
                <a:ea typeface="黑体" panose="02010609060101010101" pitchFamily="2" charset="-122"/>
                <a:cs typeface="+mn-cs"/>
              </a:rPr>
              <a:t>”。清朝的官僚上朝</a:t>
            </a:r>
            <a:r>
              <a:rPr kumimoji="0" lang="zh-CN" altLang="en-US" sz="2800" b="1" i="0" u="sng" strike="noStrike" kern="1200" cap="none" spc="0" normalizeH="0" baseline="0" noProof="0" smtClean="0">
                <a:ln>
                  <a:noFill/>
                </a:ln>
                <a:solidFill>
                  <a:schemeClr val="tx1"/>
                </a:solidFill>
                <a:effectLst>
                  <a:outerShdw blurRad="38100" dist="38100" dir="2700000" algn="tl">
                    <a:srgbClr val="C0C0C0"/>
                  </a:outerShdw>
                </a:effectLst>
                <a:uLnTx/>
                <a:uFillTx/>
                <a:latin typeface="Arial" panose="020B0604020202020204" pitchFamily="34" charset="0"/>
                <a:ea typeface="黑体" panose="02010609060101010101" pitchFamily="2" charset="-122"/>
                <a:cs typeface="+mn-cs"/>
              </a:rPr>
              <a:t>跪地时间特别长</a:t>
            </a:r>
            <a:r>
              <a:rPr kumimoji="0" lang="zh-CN" altLang="en-US" sz="28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Arial" panose="020B0604020202020204" pitchFamily="34" charset="0"/>
                <a:ea typeface="黑体" panose="02010609060101010101" pitchFamily="2" charset="-122"/>
                <a:cs typeface="+mn-cs"/>
              </a:rPr>
              <a:t>，以至于大臣们都准备有特别的护膝。</a:t>
            </a:r>
            <a:endParaRPr kumimoji="0" lang="zh-CN" altLang="en-US" sz="28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Arial" panose="020B0604020202020204" pitchFamily="34" charset="0"/>
              <a:ea typeface="黑体" panose="02010609060101010101" pitchFamily="2" charset="-122"/>
              <a:cs typeface="+mn-cs"/>
            </a:endParaRPr>
          </a:p>
        </p:txBody>
      </p:sp>
      <p:sp>
        <p:nvSpPr>
          <p:cNvPr id="17412" name="Rectangle 4"/>
          <p:cNvSpPr/>
          <p:nvPr/>
        </p:nvSpPr>
        <p:spPr>
          <a:xfrm>
            <a:off x="539750" y="5373688"/>
            <a:ext cx="8229600" cy="1143000"/>
          </a:xfrm>
          <a:prstGeom prst="rect">
            <a:avLst/>
          </a:prstGeom>
          <a:noFill/>
          <a:ln w="9525">
            <a:noFill/>
          </a:ln>
        </p:spPr>
        <p:txBody>
          <a:bodyPr anchor="ctr"/>
          <a:p>
            <a:pPr algn="ctr"/>
            <a:r>
              <a:rPr lang="zh-CN" altLang="en-US" sz="3200" b="1" i="1" dirty="0">
                <a:solidFill>
                  <a:srgbClr val="FF0000"/>
                </a:solidFill>
                <a:latin typeface="华文中宋" pitchFamily="2" charset="-122"/>
                <a:ea typeface="华文中宋" pitchFamily="2" charset="-122"/>
              </a:rPr>
              <a:t>请思考：</a:t>
            </a:r>
            <a:r>
              <a:rPr lang="zh-CN" altLang="en-US" sz="3200" b="1" i="1" dirty="0">
                <a:latin typeface="华文中宋" pitchFamily="2" charset="-122"/>
                <a:ea typeface="华文中宋" pitchFamily="2" charset="-122"/>
              </a:rPr>
              <a:t>宰相大臣由</a:t>
            </a:r>
            <a:r>
              <a:rPr lang="zh-CN" altLang="en-US" sz="3200" b="1" i="1" dirty="0">
                <a:solidFill>
                  <a:srgbClr val="0000CC"/>
                </a:solidFill>
                <a:latin typeface="华文中宋" pitchFamily="2" charset="-122"/>
                <a:ea typeface="华文中宋" pitchFamily="2" charset="-122"/>
              </a:rPr>
              <a:t>坐</a:t>
            </a:r>
            <a:r>
              <a:rPr lang="zh-CN" altLang="en-US" sz="3200" b="1" i="1" dirty="0">
                <a:latin typeface="华文中宋" pitchFamily="2" charset="-122"/>
                <a:ea typeface="华文中宋" pitchFamily="2" charset="-122"/>
              </a:rPr>
              <a:t>到</a:t>
            </a:r>
            <a:r>
              <a:rPr lang="zh-CN" altLang="en-US" sz="3200" b="1" i="1" dirty="0">
                <a:solidFill>
                  <a:srgbClr val="0000CC"/>
                </a:solidFill>
                <a:latin typeface="华文中宋" pitchFamily="2" charset="-122"/>
                <a:ea typeface="华文中宋" pitchFamily="2" charset="-122"/>
              </a:rPr>
              <a:t>站</a:t>
            </a:r>
            <a:r>
              <a:rPr lang="zh-CN" altLang="en-US" sz="3200" b="1" i="1" dirty="0">
                <a:latin typeface="华文中宋" pitchFamily="2" charset="-122"/>
                <a:ea typeface="华文中宋" pitchFamily="2" charset="-122"/>
              </a:rPr>
              <a:t>再到</a:t>
            </a:r>
            <a:r>
              <a:rPr lang="zh-CN" altLang="en-US" sz="3200" b="1" i="1" dirty="0">
                <a:solidFill>
                  <a:srgbClr val="0000CC"/>
                </a:solidFill>
                <a:latin typeface="华文中宋" pitchFamily="2" charset="-122"/>
                <a:ea typeface="华文中宋" pitchFamily="2" charset="-122"/>
              </a:rPr>
              <a:t>跪</a:t>
            </a:r>
            <a:r>
              <a:rPr lang="zh-CN" altLang="en-US" sz="3200" b="1" i="1" dirty="0">
                <a:latin typeface="华文中宋" pitchFamily="2" charset="-122"/>
                <a:ea typeface="华文中宋" pitchFamily="2" charset="-122"/>
              </a:rPr>
              <a:t>的上朝礼仪的变化，说明了什么？</a:t>
            </a:r>
            <a:endParaRPr lang="zh-CN" altLang="en-US" sz="3200" b="1" i="1" dirty="0">
              <a:latin typeface="华文中宋" pitchFamily="2" charset="-122"/>
              <a:ea typeface="华文中宋" pitchFamily="2" charset="-122"/>
            </a:endParaRPr>
          </a:p>
        </p:txBody>
      </p:sp>
      <p:sp>
        <p:nvSpPr>
          <p:cNvPr id="17413" name="Rectangle 5"/>
          <p:cNvSpPr/>
          <p:nvPr/>
        </p:nvSpPr>
        <p:spPr>
          <a:xfrm>
            <a:off x="323850" y="5300663"/>
            <a:ext cx="8229600" cy="1098550"/>
          </a:xfrm>
          <a:prstGeom prst="rect">
            <a:avLst/>
          </a:prstGeom>
          <a:solidFill>
            <a:srgbClr val="000000"/>
          </a:solidFill>
          <a:ln w="9525">
            <a:noFill/>
          </a:ln>
        </p:spPr>
        <p:txBody>
          <a:bodyPr>
            <a:spAutoFit/>
          </a:bodyPr>
          <a:p>
            <a:pPr algn="ctr"/>
            <a:r>
              <a:rPr lang="zh-CN" altLang="en-US" sz="6600" b="1" dirty="0">
                <a:solidFill>
                  <a:srgbClr val="FFFF00"/>
                </a:solidFill>
                <a:latin typeface="Arial" panose="020B0604020202020204" pitchFamily="34" charset="0"/>
                <a:ea typeface="黑体" panose="02010609060101010101" pitchFamily="2" charset="-122"/>
              </a:rPr>
              <a:t>君主专制的加强</a:t>
            </a:r>
            <a:endParaRPr lang="zh-CN" altLang="en-US" sz="6600" b="1" dirty="0">
              <a:solidFill>
                <a:srgbClr val="FFFF00"/>
              </a:solidFill>
              <a:latin typeface="Arial" panose="020B0604020202020204" pitchFamily="34" charset="0"/>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blinds(horizontal)">
                                      <p:cBhvr>
                                        <p:cTn id="7" dur="500"/>
                                        <p:tgtEl>
                                          <p:spTgt spid="1741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17413"/>
                                        </p:tgtEl>
                                        <p:attrNameLst>
                                          <p:attrName>style.visibility</p:attrName>
                                        </p:attrNameLst>
                                      </p:cBhvr>
                                      <p:to>
                                        <p:strVal val="visible"/>
                                      </p:to>
                                    </p:set>
                                    <p:anim calcmode="lin" valueType="num">
                                      <p:cBhvr>
                                        <p:cTn id="12" dur="500" fill="hold"/>
                                        <p:tgtEl>
                                          <p:spTgt spid="17413"/>
                                        </p:tgtEl>
                                        <p:attrNameLst>
                                          <p:attrName>ppt_w</p:attrName>
                                        </p:attrNameLst>
                                      </p:cBhvr>
                                      <p:tavLst>
                                        <p:tav tm="0">
                                          <p:val>
                                            <p:fltVal val="0.000000"/>
                                          </p:val>
                                        </p:tav>
                                        <p:tav tm="100000">
                                          <p:val>
                                            <p:strVal val="#ppt_w"/>
                                          </p:val>
                                        </p:tav>
                                      </p:tavLst>
                                    </p:anim>
                                    <p:anim calcmode="lin" valueType="num">
                                      <p:cBhvr>
                                        <p:cTn id="13" dur="500" fill="hold"/>
                                        <p:tgtEl>
                                          <p:spTgt spid="17413"/>
                                        </p:tgtEl>
                                        <p:attrNameLst>
                                          <p:attrName>ppt_h</p:attrName>
                                        </p:attrNameLst>
                                      </p:cBhvr>
                                      <p:tavLst>
                                        <p:tav tm="0">
                                          <p:val>
                                            <p:fltVal val="0.0000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p:bldP spid="174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Rectangle 2"/>
          <p:cNvSpPr>
            <a:spLocks noChangeArrowheads="1"/>
          </p:cNvSpPr>
          <p:nvPr/>
        </p:nvSpPr>
        <p:spPr bwMode="auto">
          <a:xfrm>
            <a:off x="250825" y="1066800"/>
            <a:ext cx="8893175" cy="1879600"/>
          </a:xfrm>
          <a:prstGeom prst="rect">
            <a:avLst/>
          </a:prstGeom>
          <a:solidFill>
            <a:srgbClr val="CCFFFF">
              <a:alpha val="37000"/>
            </a:srgbClr>
          </a:solidFill>
          <a:ln w="79375" cmpd="thinThick" algn="ctr">
            <a:solidFill>
              <a:srgbClr val="FFFF00"/>
            </a:solidFill>
            <a:miter lim="800000"/>
          </a:ln>
          <a:effectLst/>
        </p:spPr>
        <p:txBody>
          <a:bodyPr>
            <a:spAutoFit/>
          </a:bodyPr>
          <a:p>
            <a:pPr marL="342900" indent="-342900" eaLnBrk="0" hangingPunct="0"/>
            <a:r>
              <a:rPr lang="zh-CN" altLang="en-US" sz="3600" b="1" dirty="0">
                <a:solidFill>
                  <a:srgbClr val="000000"/>
                </a:solidFill>
                <a:effectLst>
                  <a:outerShdw blurRad="38100" dist="38100" dir="2700000">
                    <a:srgbClr val="C0C0C0"/>
                  </a:outerShdw>
                </a:effectLst>
                <a:latin typeface="Arial" panose="020B0604020202020204" pitchFamily="34" charset="0"/>
                <a:ea typeface="黑体" panose="02010609060101010101" pitchFamily="2" charset="-122"/>
              </a:rPr>
              <a:t>读史料：</a:t>
            </a:r>
            <a:r>
              <a:rPr lang="zh-CN" altLang="en-US" sz="3600" b="1" dirty="0">
                <a:solidFill>
                  <a:srgbClr val="000000"/>
                </a:solidFill>
                <a:effectLst>
                  <a:outerShdw blurRad="38100" dist="38100" dir="2700000">
                    <a:srgbClr val="C0C0C0"/>
                  </a:outerShdw>
                </a:effectLst>
                <a:latin typeface="Arial" panose="020B0604020202020204" pitchFamily="34" charset="0"/>
                <a:ea typeface="楷体_GB2312" pitchFamily="49" charset="-122"/>
              </a:rPr>
              <a:t>自秦始皇置丞相，不旋踵而亡。</a:t>
            </a:r>
            <a:endParaRPr lang="zh-CN" altLang="en-US" sz="3600" b="1" dirty="0">
              <a:solidFill>
                <a:srgbClr val="000000"/>
              </a:solidFill>
              <a:effectLst>
                <a:outerShdw blurRad="38100" dist="38100" dir="2700000">
                  <a:srgbClr val="C0C0C0"/>
                </a:outerShdw>
              </a:effectLst>
              <a:latin typeface="Arial" panose="020B0604020202020204" pitchFamily="34" charset="0"/>
              <a:ea typeface="楷体_GB2312" pitchFamily="49" charset="-122"/>
            </a:endParaRPr>
          </a:p>
          <a:p>
            <a:pPr marL="342900" indent="-342900" eaLnBrk="0" hangingPunct="0"/>
            <a:r>
              <a:rPr lang="zh-CN" altLang="en-US" sz="3600" b="1" dirty="0">
                <a:solidFill>
                  <a:srgbClr val="000000"/>
                </a:solidFill>
                <a:effectLst>
                  <a:outerShdw blurRad="38100" dist="38100" dir="2700000">
                    <a:srgbClr val="C0C0C0"/>
                  </a:outerShdw>
                </a:effectLst>
                <a:latin typeface="Arial" panose="020B0604020202020204" pitchFamily="34" charset="0"/>
                <a:ea typeface="楷体_GB2312" pitchFamily="49" charset="-122"/>
              </a:rPr>
              <a:t>汉、宋因之，虽有贤相，然其间多有小人</a:t>
            </a:r>
            <a:endParaRPr lang="zh-CN" altLang="en-US" sz="3600" b="1" dirty="0">
              <a:solidFill>
                <a:srgbClr val="000000"/>
              </a:solidFill>
              <a:effectLst>
                <a:outerShdw blurRad="38100" dist="38100" dir="2700000">
                  <a:srgbClr val="C0C0C0"/>
                </a:outerShdw>
              </a:effectLst>
              <a:latin typeface="Arial" panose="020B0604020202020204" pitchFamily="34" charset="0"/>
              <a:ea typeface="楷体_GB2312" pitchFamily="49" charset="-122"/>
            </a:endParaRPr>
          </a:p>
          <a:p>
            <a:pPr marL="342900" indent="-342900" eaLnBrk="0" hangingPunct="0"/>
            <a:r>
              <a:rPr lang="zh-CN" altLang="en-US" sz="3600" b="1" dirty="0">
                <a:solidFill>
                  <a:srgbClr val="000000"/>
                </a:solidFill>
                <a:effectLst>
                  <a:outerShdw blurRad="38100" dist="38100" dir="2700000">
                    <a:srgbClr val="C0C0C0"/>
                  </a:outerShdw>
                </a:effectLst>
                <a:latin typeface="Arial" panose="020B0604020202020204" pitchFamily="34" charset="0"/>
                <a:ea typeface="楷体_GB2312" pitchFamily="49" charset="-122"/>
              </a:rPr>
              <a:t>专权乱政。</a:t>
            </a:r>
            <a:r>
              <a:rPr lang="zh-CN" altLang="en-US" sz="4000" b="1" dirty="0">
                <a:solidFill>
                  <a:srgbClr val="000000"/>
                </a:solidFill>
                <a:effectLst>
                  <a:outerShdw blurRad="38100" dist="38100" dir="2700000">
                    <a:srgbClr val="C0C0C0"/>
                  </a:outerShdw>
                </a:effectLst>
                <a:latin typeface="Arial" panose="020B0604020202020204" pitchFamily="34" charset="0"/>
                <a:ea typeface="楷体_GB2312" pitchFamily="49" charset="-122"/>
              </a:rPr>
              <a:t>我朝罢相</a:t>
            </a:r>
            <a:r>
              <a:rPr lang="en-US" altLang="zh-CN" sz="3600" b="1">
                <a:solidFill>
                  <a:srgbClr val="000000"/>
                </a:solidFill>
                <a:effectLst>
                  <a:outerShdw blurRad="38100" dist="38100" dir="2700000">
                    <a:srgbClr val="C0C0C0"/>
                  </a:outerShdw>
                </a:effectLst>
                <a:latin typeface="Arial" panose="020B0604020202020204" pitchFamily="34" charset="0"/>
                <a:ea typeface="楷体_GB2312" pitchFamily="49" charset="-122"/>
              </a:rPr>
              <a:t>……</a:t>
            </a:r>
            <a:r>
              <a:rPr lang="en-US" altLang="zh-CN" sz="3600" b="1">
                <a:solidFill>
                  <a:srgbClr val="000000"/>
                </a:solidFill>
                <a:effectLst>
                  <a:outerShdw blurRad="38100" dist="38100" dir="2700000">
                    <a:srgbClr val="C0C0C0"/>
                  </a:outerShdw>
                </a:effectLst>
                <a:latin typeface="Arial" panose="020B0604020202020204" pitchFamily="34" charset="0"/>
                <a:ea typeface="宋体" panose="02010600030101010101" pitchFamily="2" charset="-122"/>
              </a:rPr>
              <a:t> </a:t>
            </a:r>
            <a:r>
              <a:rPr lang="en-US" altLang="zh-CN" sz="2800" b="1">
                <a:solidFill>
                  <a:srgbClr val="000000"/>
                </a:solidFill>
                <a:effectLst>
                  <a:outerShdw blurRad="38100" dist="38100" dir="2700000">
                    <a:srgbClr val="C0C0C0"/>
                  </a:outerShdw>
                </a:effectLst>
                <a:latin typeface="Arial" panose="020B0604020202020204" pitchFamily="34" charset="0"/>
                <a:ea typeface="宋体" panose="02010600030101010101" pitchFamily="2" charset="-122"/>
              </a:rPr>
              <a:t>—《</a:t>
            </a:r>
            <a:r>
              <a:rPr lang="zh-CN" altLang="en-US" sz="2800" b="1" dirty="0">
                <a:solidFill>
                  <a:srgbClr val="000000"/>
                </a:solidFill>
                <a:effectLst>
                  <a:outerShdw blurRad="38100" dist="38100" dir="2700000">
                    <a:srgbClr val="C0C0C0"/>
                  </a:outerShdw>
                </a:effectLst>
                <a:latin typeface="Arial" panose="020B0604020202020204" pitchFamily="34" charset="0"/>
                <a:ea typeface="宋体" panose="02010600030101010101" pitchFamily="2" charset="-122"/>
              </a:rPr>
              <a:t>明史纪事本末</a:t>
            </a:r>
            <a:r>
              <a:rPr lang="en-US" altLang="zh-CN" sz="2800" b="1">
                <a:solidFill>
                  <a:srgbClr val="000000"/>
                </a:solidFill>
                <a:effectLst>
                  <a:outerShdw blurRad="38100" dist="38100" dir="2700000">
                    <a:srgbClr val="C0C0C0"/>
                  </a:outerShdw>
                </a:effectLst>
                <a:latin typeface="Arial" panose="020B0604020202020204" pitchFamily="34" charset="0"/>
                <a:ea typeface="宋体" panose="02010600030101010101" pitchFamily="2" charset="-122"/>
              </a:rPr>
              <a:t>》</a:t>
            </a:r>
            <a:endParaRPr lang="en-US" altLang="zh-CN" sz="2800" b="1">
              <a:solidFill>
                <a:srgbClr val="000000"/>
              </a:solidFill>
              <a:effectLst>
                <a:outerShdw blurRad="38100" dist="38100" dir="2700000">
                  <a:srgbClr val="C0C0C0"/>
                </a:outerShdw>
              </a:effectLst>
              <a:latin typeface="Arial" panose="020B0604020202020204" pitchFamily="34" charset="0"/>
              <a:ea typeface="宋体" panose="02010600030101010101" pitchFamily="2" charset="-122"/>
            </a:endParaRPr>
          </a:p>
        </p:txBody>
      </p:sp>
      <p:sp>
        <p:nvSpPr>
          <p:cNvPr id="18435" name="Rectangle 3"/>
          <p:cNvSpPr>
            <a:spLocks noChangeArrowheads="1"/>
          </p:cNvSpPr>
          <p:nvPr/>
        </p:nvSpPr>
        <p:spPr bwMode="auto">
          <a:xfrm>
            <a:off x="304800" y="3048000"/>
            <a:ext cx="8353425" cy="1555750"/>
          </a:xfrm>
          <a:prstGeom prst="rect">
            <a:avLst/>
          </a:prstGeom>
          <a:noFill/>
          <a:ln w="9525">
            <a:noFill/>
            <a:miter lim="800000"/>
          </a:ln>
          <a:effectLst/>
        </p:spPr>
        <p:txBody>
          <a:bodyPr>
            <a:spAutoFit/>
          </a:bodyPr>
          <a:p>
            <a:r>
              <a:rPr lang="zh-CN" altLang="en-US" sz="4800" b="1" dirty="0">
                <a:effectLst>
                  <a:outerShdw blurRad="38100" dist="38100" dir="2700000">
                    <a:srgbClr val="C0C0C0"/>
                  </a:outerShdw>
                </a:effectLst>
                <a:latin typeface="Arial" panose="020B0604020202020204" pitchFamily="34" charset="0"/>
                <a:ea typeface="华文行楷" pitchFamily="2" charset="-122"/>
              </a:rPr>
              <a:t>请问：为何“我朝罢相”？反映什么问题？</a:t>
            </a:r>
            <a:endParaRPr lang="zh-CN" altLang="en-US" sz="4800" b="1" dirty="0">
              <a:effectLst>
                <a:outerShdw blurRad="38100" dist="38100" dir="2700000">
                  <a:srgbClr val="C0C0C0"/>
                </a:outerShdw>
              </a:effectLst>
              <a:latin typeface="Arial" panose="020B0604020202020204" pitchFamily="34" charset="0"/>
              <a:ea typeface="华文行楷" pitchFamily="2" charset="-122"/>
            </a:endParaRPr>
          </a:p>
        </p:txBody>
      </p:sp>
      <p:sp>
        <p:nvSpPr>
          <p:cNvPr id="18436" name="Rectangle 4"/>
          <p:cNvSpPr>
            <a:spLocks noChangeArrowheads="1"/>
          </p:cNvSpPr>
          <p:nvPr/>
        </p:nvSpPr>
        <p:spPr bwMode="auto">
          <a:xfrm>
            <a:off x="2916238" y="4581525"/>
            <a:ext cx="4608513" cy="579438"/>
          </a:xfrm>
          <a:prstGeom prst="rect">
            <a:avLst/>
          </a:prstGeom>
          <a:noFill/>
          <a:ln w="9525">
            <a:noFill/>
            <a:miter lim="800000"/>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smtClean="0">
                <a:ln>
                  <a:noFill/>
                </a:ln>
                <a:solidFill>
                  <a:schemeClr val="tx2"/>
                </a:solidFill>
                <a:effectLst>
                  <a:outerShdw blurRad="38100" dist="38100" dir="2700000" algn="tl">
                    <a:srgbClr val="C0C0C0"/>
                  </a:outerShdw>
                </a:effectLst>
                <a:uLnTx/>
                <a:uFillTx/>
                <a:latin typeface="Arial" panose="020B0604020202020204" pitchFamily="34" charset="0"/>
                <a:ea typeface="黑体" panose="02010609060101010101" pitchFamily="2" charset="-122"/>
                <a:cs typeface="+mn-cs"/>
              </a:rPr>
              <a:t>丞相胡惟庸骄横专权</a:t>
            </a:r>
            <a:endParaRPr kumimoji="0" lang="zh-CN" altLang="en-US" sz="3200" b="1" i="0" u="none" strike="noStrike" kern="1200" cap="none" spc="0" normalizeH="0" baseline="0" noProof="0" smtClean="0">
              <a:ln>
                <a:noFill/>
              </a:ln>
              <a:solidFill>
                <a:srgbClr val="0000FF"/>
              </a:solidFill>
              <a:effectLst>
                <a:outerShdw blurRad="38100" dist="38100" dir="2700000" algn="tl">
                  <a:srgbClr val="C0C0C0"/>
                </a:outerShdw>
              </a:effectLst>
              <a:uLnTx/>
              <a:uFillTx/>
              <a:latin typeface="Arial" panose="020B0604020202020204" pitchFamily="34" charset="0"/>
              <a:ea typeface="黑体" panose="02010609060101010101" pitchFamily="2" charset="-122"/>
              <a:cs typeface="+mn-cs"/>
            </a:endParaRPr>
          </a:p>
        </p:txBody>
      </p:sp>
      <p:sp>
        <p:nvSpPr>
          <p:cNvPr id="18437" name="Text Box 5"/>
          <p:cNvSpPr txBox="1">
            <a:spLocks noChangeArrowheads="1"/>
          </p:cNvSpPr>
          <p:nvPr/>
        </p:nvSpPr>
        <p:spPr bwMode="auto">
          <a:xfrm>
            <a:off x="3011805" y="5161280"/>
            <a:ext cx="5904865" cy="953135"/>
          </a:xfrm>
          <a:prstGeom prst="rect">
            <a:avLst/>
          </a:prstGeom>
          <a:noFill/>
          <a:ln w="9525">
            <a:noFill/>
            <a:miter lim="800000"/>
          </a:ln>
          <a:effectLst/>
        </p:spPr>
        <p:txBody>
          <a:bodyPr wrap="square">
            <a:spAutoFit/>
          </a:bodyPr>
          <a:lstStyle/>
          <a:p>
            <a:pPr marR="0" defTabSz="914400" rtl="0">
              <a:spcBef>
                <a:spcPct val="50000"/>
              </a:spcBef>
              <a:buClrTx/>
              <a:buSzTx/>
              <a:buFontTx/>
              <a:defRPr/>
            </a:pPr>
            <a:r>
              <a:rPr lang="zh-CN" altLang="en-US" sz="2800" b="1" dirty="0">
                <a:solidFill>
                  <a:schemeClr val="tx1"/>
                </a:solidFill>
                <a:uFillTx/>
                <a:sym typeface="+mn-ea"/>
              </a:rPr>
              <a:t>明太祖吸取元朝权贵专权的教训（历史原因）</a:t>
            </a:r>
            <a:endParaRPr kumimoji="0" lang="zh-CN" altLang="en-US" sz="2800" b="1" baseline="0" noProof="0" dirty="0" smtClean="0">
              <a:solidFill>
                <a:schemeClr val="tx1"/>
              </a:solidFill>
              <a:effectLst>
                <a:outerShdw blurRad="38100" dist="38100" dir="2700000" algn="tl">
                  <a:srgbClr val="C0C0C0"/>
                </a:outerShdw>
              </a:effectLst>
              <a:uFillTx/>
              <a:latin typeface="Arial" panose="020B0604020202020204" pitchFamily="34" charset="0"/>
              <a:ea typeface="黑体" panose="02010609060101010101" pitchFamily="2" charset="-122"/>
              <a:cs typeface="+mn-cs"/>
              <a:sym typeface="+mn-ea"/>
            </a:endParaRPr>
          </a:p>
        </p:txBody>
      </p:sp>
      <p:sp>
        <p:nvSpPr>
          <p:cNvPr id="18438" name="Rectangle 6"/>
          <p:cNvSpPr>
            <a:spLocks noChangeArrowheads="1"/>
          </p:cNvSpPr>
          <p:nvPr/>
        </p:nvSpPr>
        <p:spPr bwMode="auto">
          <a:xfrm>
            <a:off x="406083" y="4581525"/>
            <a:ext cx="2722880" cy="1938020"/>
          </a:xfrm>
          <a:prstGeom prst="rect">
            <a:avLst/>
          </a:prstGeom>
          <a:noFill/>
          <a:ln w="9525">
            <a:noFill/>
            <a:miter lim="800000"/>
          </a:ln>
          <a:effectLst/>
        </p:spPr>
        <p:txBody>
          <a:bodyPr wrap="none">
            <a:spAutoFit/>
          </a:bodyPr>
          <a:p>
            <a:r>
              <a:rPr lang="zh-CN" altLang="en-US" sz="4000" b="1" dirty="0">
                <a:solidFill>
                  <a:srgbClr val="0000CC"/>
                </a:solidFill>
                <a:effectLst>
                  <a:outerShdw blurRad="38100" dist="38100" dir="2700000">
                    <a:srgbClr val="C0C0C0"/>
                  </a:outerShdw>
                </a:effectLst>
                <a:latin typeface="Arial" panose="020B0604020202020204" pitchFamily="34" charset="0"/>
                <a:ea typeface="华文行楷" pitchFamily="2" charset="-122"/>
              </a:rPr>
              <a:t>直接原因：</a:t>
            </a:r>
            <a:endParaRPr lang="zh-CN" altLang="en-US" sz="4000" b="1" dirty="0">
              <a:solidFill>
                <a:srgbClr val="0000CC"/>
              </a:solidFill>
              <a:effectLst>
                <a:outerShdw blurRad="38100" dist="38100" dir="2700000">
                  <a:srgbClr val="C0C0C0"/>
                </a:outerShdw>
              </a:effectLst>
              <a:latin typeface="Arial" panose="020B0604020202020204" pitchFamily="34" charset="0"/>
              <a:ea typeface="华文行楷" pitchFamily="2" charset="-122"/>
            </a:endParaRPr>
          </a:p>
          <a:p>
            <a:r>
              <a:rPr lang="zh-CN" altLang="en-US" sz="4000" b="1" dirty="0">
                <a:solidFill>
                  <a:srgbClr val="0000CC"/>
                </a:solidFill>
                <a:effectLst>
                  <a:outerShdw blurRad="38100" dist="38100" dir="2700000">
                    <a:srgbClr val="C0C0C0"/>
                  </a:outerShdw>
                </a:effectLst>
                <a:latin typeface="Arial" panose="020B0604020202020204" pitchFamily="34" charset="0"/>
                <a:ea typeface="华文行楷" pitchFamily="2" charset="-122"/>
              </a:rPr>
              <a:t>历史原因：</a:t>
            </a:r>
            <a:endParaRPr lang="zh-CN" altLang="en-US" sz="4000" b="1" dirty="0">
              <a:solidFill>
                <a:srgbClr val="0000CC"/>
              </a:solidFill>
              <a:effectLst>
                <a:outerShdw blurRad="38100" dist="38100" dir="2700000">
                  <a:srgbClr val="C0C0C0"/>
                </a:outerShdw>
              </a:effectLst>
              <a:latin typeface="Arial" panose="020B0604020202020204" pitchFamily="34" charset="0"/>
              <a:ea typeface="华文行楷" pitchFamily="2" charset="-122"/>
            </a:endParaRPr>
          </a:p>
          <a:p>
            <a:r>
              <a:rPr lang="zh-CN" altLang="en-US" sz="4000" b="1" dirty="0">
                <a:solidFill>
                  <a:srgbClr val="0000CC"/>
                </a:solidFill>
                <a:effectLst>
                  <a:outerShdw blurRad="38100" dist="38100" dir="2700000">
                    <a:srgbClr val="C0C0C0"/>
                  </a:outerShdw>
                </a:effectLst>
                <a:latin typeface="Arial" panose="020B0604020202020204" pitchFamily="34" charset="0"/>
                <a:ea typeface="华文行楷" pitchFamily="2" charset="-122"/>
              </a:rPr>
              <a:t>根本原因：</a:t>
            </a:r>
            <a:endParaRPr lang="zh-CN" altLang="en-US" sz="4000" b="1" dirty="0">
              <a:solidFill>
                <a:srgbClr val="0000CC"/>
              </a:solidFill>
              <a:effectLst>
                <a:outerShdw blurRad="38100" dist="38100" dir="2700000">
                  <a:srgbClr val="C0C0C0"/>
                </a:outerShdw>
              </a:effectLst>
              <a:latin typeface="Arial" panose="020B0604020202020204" pitchFamily="34" charset="0"/>
              <a:ea typeface="华文行楷" pitchFamily="2" charset="-122"/>
            </a:endParaRPr>
          </a:p>
        </p:txBody>
      </p:sp>
      <p:sp>
        <p:nvSpPr>
          <p:cNvPr id="13319" name="Rectangle 7"/>
          <p:cNvSpPr/>
          <p:nvPr/>
        </p:nvSpPr>
        <p:spPr>
          <a:xfrm>
            <a:off x="152400" y="457200"/>
            <a:ext cx="4108450" cy="641350"/>
          </a:xfrm>
          <a:prstGeom prst="rect">
            <a:avLst/>
          </a:prstGeom>
          <a:noFill/>
          <a:ln w="9525">
            <a:noFill/>
          </a:ln>
        </p:spPr>
        <p:txBody>
          <a:bodyPr wrap="none">
            <a:spAutoFit/>
          </a:bodyPr>
          <a:p>
            <a:r>
              <a:rPr lang="en-US" altLang="zh-CN" sz="3600" b="1">
                <a:solidFill>
                  <a:srgbClr val="FF0000"/>
                </a:solidFill>
                <a:latin typeface="Arial" panose="020B0604020202020204" pitchFamily="34" charset="0"/>
                <a:ea typeface="黑体" panose="02010609060101010101" pitchFamily="2" charset="-122"/>
              </a:rPr>
              <a:t>1</a:t>
            </a:r>
            <a:r>
              <a:rPr lang="zh-CN" altLang="en-US" sz="3600" b="1" dirty="0">
                <a:solidFill>
                  <a:srgbClr val="FF0000"/>
                </a:solidFill>
                <a:latin typeface="Arial" panose="020B0604020202020204" pitchFamily="34" charset="0"/>
                <a:ea typeface="黑体" panose="02010609060101010101" pitchFamily="2" charset="-122"/>
              </a:rPr>
              <a:t>、宰相制度的废除</a:t>
            </a:r>
            <a:endParaRPr lang="zh-CN" altLang="en-US" sz="3600" b="1" dirty="0">
              <a:solidFill>
                <a:srgbClr val="FF0000"/>
              </a:solidFill>
              <a:latin typeface="Arial" panose="020B0604020202020204" pitchFamily="34" charset="0"/>
              <a:ea typeface="黑体" panose="02010609060101010101" pitchFamily="2" charset="-122"/>
            </a:endParaRPr>
          </a:p>
        </p:txBody>
      </p:sp>
      <p:sp>
        <p:nvSpPr>
          <p:cNvPr id="18440" name="Text Box 8"/>
          <p:cNvSpPr txBox="1"/>
          <p:nvPr/>
        </p:nvSpPr>
        <p:spPr>
          <a:xfrm>
            <a:off x="3352800" y="3886200"/>
            <a:ext cx="6264275" cy="641350"/>
          </a:xfrm>
          <a:prstGeom prst="rect">
            <a:avLst/>
          </a:prstGeom>
          <a:noFill/>
          <a:ln w="9525">
            <a:noFill/>
          </a:ln>
        </p:spPr>
        <p:txBody>
          <a:bodyPr>
            <a:spAutoFit/>
          </a:bodyPr>
          <a:p>
            <a:r>
              <a:rPr lang="en-US" altLang="zh-CN" sz="3600" b="1" i="1">
                <a:solidFill>
                  <a:srgbClr val="FF0000"/>
                </a:solidFill>
                <a:latin typeface="Arial" panose="020B0604020202020204" pitchFamily="34" charset="0"/>
                <a:ea typeface="黑体" panose="02010609060101010101" pitchFamily="2" charset="-122"/>
              </a:rPr>
              <a:t>——</a:t>
            </a:r>
            <a:r>
              <a:rPr lang="zh-CN" altLang="en-US" sz="3600" b="1" i="1" dirty="0">
                <a:solidFill>
                  <a:srgbClr val="FF0000"/>
                </a:solidFill>
                <a:latin typeface="Arial" panose="020B0604020202020204" pitchFamily="34" charset="0"/>
                <a:ea typeface="黑体" panose="02010609060101010101" pitchFamily="2" charset="-122"/>
              </a:rPr>
              <a:t>君主专制进一步加强</a:t>
            </a:r>
            <a:endParaRPr lang="zh-CN" altLang="en-US" sz="3600" b="1" i="1" dirty="0">
              <a:solidFill>
                <a:srgbClr val="FF0000"/>
              </a:solidFill>
              <a:latin typeface="Arial" panose="020B0604020202020204" pitchFamily="34" charset="0"/>
              <a:ea typeface="黑体" panose="02010609060101010101" pitchFamily="2" charset="-122"/>
            </a:endParaRPr>
          </a:p>
        </p:txBody>
      </p:sp>
      <p:sp>
        <p:nvSpPr>
          <p:cNvPr id="2" name="文本框 1"/>
          <p:cNvSpPr txBox="1"/>
          <p:nvPr/>
        </p:nvSpPr>
        <p:spPr>
          <a:xfrm>
            <a:off x="3011805" y="6000750"/>
            <a:ext cx="5082540" cy="583565"/>
          </a:xfrm>
          <a:prstGeom prst="rect">
            <a:avLst/>
          </a:prstGeom>
          <a:noFill/>
        </p:spPr>
        <p:txBody>
          <a:bodyPr wrap="none" rtlCol="0" anchor="t">
            <a:spAutoFit/>
          </a:bodyPr>
          <a:p>
            <a:r>
              <a:rPr lang="zh-CN" altLang="en-US" sz="3200" b="1" dirty="0">
                <a:sym typeface="+mn-ea"/>
              </a:rPr>
              <a:t>加强君主专制（</a:t>
            </a:r>
            <a:r>
              <a:rPr lang="zh-CN" altLang="en-US" sz="3200" b="1" dirty="0">
                <a:solidFill>
                  <a:srgbClr val="FF0000"/>
                </a:solidFill>
                <a:sym typeface="+mn-ea"/>
              </a:rPr>
              <a:t>根本原因</a:t>
            </a:r>
            <a:r>
              <a:rPr lang="zh-CN" altLang="en-US" sz="3200" b="1" dirty="0">
                <a:sym typeface="+mn-ea"/>
              </a:rPr>
              <a:t>）</a:t>
            </a:r>
            <a:endParaRPr lang="zh-CN" altLang="en-US" sz="3200" b="1"/>
          </a:p>
        </p:txBody>
      </p:sp>
    </p:spTree>
  </p:cSld>
  <p:clrMapOvr>
    <a:masterClrMapping/>
  </p:clrMapOvr>
  <p:transition>
    <p:wheel spokes="4"/>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slide(fromBottom)">
                                      <p:cBhvr>
                                        <p:cTn id="7" dur="500"/>
                                        <p:tgtEl>
                                          <p:spTgt spid="1843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8438"/>
                                        </p:tgtEl>
                                        <p:attrNameLst>
                                          <p:attrName>style.visibility</p:attrName>
                                        </p:attrNameLst>
                                      </p:cBhvr>
                                      <p:to>
                                        <p:strVal val="visible"/>
                                      </p:to>
                                    </p:set>
                                    <p:anim calcmode="lin" valueType="num">
                                      <p:cBhvr additive="base">
                                        <p:cTn id="12" dur="500" fill="hold"/>
                                        <p:tgtEl>
                                          <p:spTgt spid="18438"/>
                                        </p:tgtEl>
                                        <p:attrNameLst>
                                          <p:attrName>ppt_x</p:attrName>
                                        </p:attrNameLst>
                                      </p:cBhvr>
                                      <p:tavLst>
                                        <p:tav tm="0">
                                          <p:val>
                                            <p:strVal val="#ppt_x"/>
                                          </p:val>
                                        </p:tav>
                                        <p:tav tm="100000">
                                          <p:val>
                                            <p:strVal val="#ppt_x"/>
                                          </p:val>
                                        </p:tav>
                                      </p:tavLst>
                                    </p:anim>
                                    <p:anim calcmode="lin" valueType="num">
                                      <p:cBhvr additive="base">
                                        <p:cTn id="13" dur="500" fill="hold"/>
                                        <p:tgtEl>
                                          <p:spTgt spid="1843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18436"/>
                                        </p:tgtEl>
                                        <p:attrNameLst>
                                          <p:attrName>style.visibility</p:attrName>
                                        </p:attrNameLst>
                                      </p:cBhvr>
                                      <p:to>
                                        <p:strVal val="visible"/>
                                      </p:to>
                                    </p:set>
                                    <p:animEffect transition="in" filter="checkerboard(across)">
                                      <p:cBhvr>
                                        <p:cTn id="18" dur="500"/>
                                        <p:tgtEl>
                                          <p:spTgt spid="18436"/>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18437"/>
                                        </p:tgtEl>
                                        <p:attrNameLst>
                                          <p:attrName>style.visibility</p:attrName>
                                        </p:attrNameLst>
                                      </p:cBhvr>
                                      <p:to>
                                        <p:strVal val="visible"/>
                                      </p:to>
                                    </p:set>
                                    <p:animEffect transition="in" filter="checkerboard(across)">
                                      <p:cBhvr>
                                        <p:cTn id="23" dur="500"/>
                                        <p:tgtEl>
                                          <p:spTgt spid="18437"/>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18440"/>
                                        </p:tgtEl>
                                        <p:attrNameLst>
                                          <p:attrName>style.visibility</p:attrName>
                                        </p:attrNameLst>
                                      </p:cBhvr>
                                      <p:to>
                                        <p:strVal val="visible"/>
                                      </p:to>
                                    </p:set>
                                    <p:anim calcmode="lin" valueType="num">
                                      <p:cBhvr>
                                        <p:cTn id="28" dur="1000" fill="hold"/>
                                        <p:tgtEl>
                                          <p:spTgt spid="18440"/>
                                        </p:tgtEl>
                                        <p:attrNameLst>
                                          <p:attrName>ppt_w</p:attrName>
                                        </p:attrNameLst>
                                      </p:cBhvr>
                                      <p:tavLst>
                                        <p:tav tm="0">
                                          <p:val>
                                            <p:strVal val="#ppt_w+.3"/>
                                          </p:val>
                                        </p:tav>
                                        <p:tav tm="100000">
                                          <p:val>
                                            <p:strVal val="#ppt_w"/>
                                          </p:val>
                                        </p:tav>
                                      </p:tavLst>
                                    </p:anim>
                                    <p:anim calcmode="lin" valueType="num">
                                      <p:cBhvr>
                                        <p:cTn id="29" dur="1000" fill="hold"/>
                                        <p:tgtEl>
                                          <p:spTgt spid="18440"/>
                                        </p:tgtEl>
                                        <p:attrNameLst>
                                          <p:attrName>ppt_h</p:attrName>
                                        </p:attrNameLst>
                                      </p:cBhvr>
                                      <p:tavLst>
                                        <p:tav tm="0">
                                          <p:val>
                                            <p:strVal val="#ppt_h"/>
                                          </p:val>
                                        </p:tav>
                                        <p:tav tm="100000">
                                          <p:val>
                                            <p:strVal val="#ppt_h"/>
                                          </p:val>
                                        </p:tav>
                                      </p:tavLst>
                                    </p:anim>
                                    <p:animEffect transition="in" filter="fade">
                                      <p:cBhvr>
                                        <p:cTn id="30" dur="1000"/>
                                        <p:tgtEl>
                                          <p:spTgt spid="184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p:bldP spid="18436" grpId="0"/>
      <p:bldP spid="18437" grpId="0" bldLvl="0" animBg="1"/>
      <p:bldP spid="18438" grpId="0" bldLvl="0" animBg="1"/>
      <p:bldP spid="1844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Rectangle 2"/>
          <p:cNvSpPr>
            <a:spLocks noChangeArrowheads="1"/>
          </p:cNvSpPr>
          <p:nvPr/>
        </p:nvSpPr>
        <p:spPr bwMode="auto">
          <a:xfrm>
            <a:off x="539750" y="333375"/>
            <a:ext cx="8305800" cy="585788"/>
          </a:xfrm>
          <a:prstGeom prst="rect">
            <a:avLst/>
          </a:prstGeom>
          <a:noFill/>
          <a:ln w="57150" cmpd="thinThick">
            <a:noFill/>
            <a:miter lim="800000"/>
          </a:ln>
          <a:effectLst/>
        </p:spPr>
        <p:txBody>
          <a:bodyPr>
            <a:spAutoFit/>
          </a:bodyPr>
          <a:lstStyle/>
          <a:p>
            <a:pPr marL="0" marR="0" lvl="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None/>
              <a:defRPr/>
            </a:pPr>
            <a:r>
              <a:rPr kumimoji="0" lang="en-US" altLang="zh-CN" sz="36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     </a:t>
            </a:r>
            <a:endParaRPr kumimoji="0" lang="en-US" altLang="zh-CN" sz="3600" b="1" i="0" u="none" strike="noStrike" kern="1200" cap="none" spc="0" normalizeH="0" baseline="0" noProof="0" smtClean="0">
              <a:ln>
                <a:noFill/>
              </a:ln>
              <a:solidFill>
                <a:schemeClr val="bg1"/>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endParaRPr>
          </a:p>
        </p:txBody>
      </p:sp>
      <p:sp>
        <p:nvSpPr>
          <p:cNvPr id="14339" name="Rectangle 3"/>
          <p:cNvSpPr/>
          <p:nvPr/>
        </p:nvSpPr>
        <p:spPr>
          <a:xfrm>
            <a:off x="0" y="457200"/>
            <a:ext cx="4356100" cy="641350"/>
          </a:xfrm>
          <a:prstGeom prst="rect">
            <a:avLst/>
          </a:prstGeom>
          <a:noFill/>
          <a:ln w="9525">
            <a:noFill/>
          </a:ln>
        </p:spPr>
        <p:txBody>
          <a:bodyPr>
            <a:spAutoFit/>
          </a:bodyPr>
          <a:p>
            <a:r>
              <a:rPr lang="zh-CN" altLang="en-US" sz="3600" b="1" dirty="0">
                <a:solidFill>
                  <a:srgbClr val="FF0000"/>
                </a:solidFill>
                <a:latin typeface="Arial" panose="020B0604020202020204" pitchFamily="34" charset="0"/>
                <a:ea typeface="黑体" panose="02010609060101010101" pitchFamily="2" charset="-122"/>
              </a:rPr>
              <a:t>二、内阁的设立</a:t>
            </a:r>
            <a:endParaRPr lang="zh-CN" altLang="en-US" sz="3600" b="1" dirty="0">
              <a:solidFill>
                <a:srgbClr val="FF0000"/>
              </a:solidFill>
              <a:latin typeface="Arial" panose="020B0604020202020204" pitchFamily="34" charset="0"/>
              <a:ea typeface="黑体" panose="02010609060101010101" pitchFamily="2" charset="-122"/>
            </a:endParaRPr>
          </a:p>
        </p:txBody>
      </p:sp>
      <p:sp>
        <p:nvSpPr>
          <p:cNvPr id="19460" name="Text Box 4"/>
          <p:cNvSpPr txBox="1"/>
          <p:nvPr/>
        </p:nvSpPr>
        <p:spPr>
          <a:xfrm>
            <a:off x="0" y="1143000"/>
            <a:ext cx="1512888" cy="579438"/>
          </a:xfrm>
          <a:prstGeom prst="rect">
            <a:avLst/>
          </a:prstGeom>
          <a:noFill/>
          <a:ln w="9525">
            <a:noFill/>
          </a:ln>
        </p:spPr>
        <p:txBody>
          <a:bodyPr>
            <a:spAutoFit/>
          </a:bodyPr>
          <a:p>
            <a:pPr>
              <a:spcBef>
                <a:spcPct val="50000"/>
              </a:spcBef>
            </a:pPr>
            <a:r>
              <a:rPr lang="zh-CN" altLang="en-US" sz="3200" b="1" dirty="0">
                <a:solidFill>
                  <a:srgbClr val="0000CC"/>
                </a:solidFill>
                <a:latin typeface="Arial" panose="020B0604020202020204" pitchFamily="34" charset="0"/>
                <a:ea typeface="黑体" panose="02010609060101010101" pitchFamily="2" charset="-122"/>
              </a:rPr>
              <a:t>原因：</a:t>
            </a:r>
            <a:endParaRPr lang="zh-CN" altLang="en-US" sz="3200" b="1" dirty="0">
              <a:solidFill>
                <a:srgbClr val="0000CC"/>
              </a:solidFill>
              <a:latin typeface="Arial" panose="020B0604020202020204" pitchFamily="34" charset="0"/>
              <a:ea typeface="黑体" panose="02010609060101010101" pitchFamily="2" charset="-122"/>
            </a:endParaRPr>
          </a:p>
        </p:txBody>
      </p:sp>
      <p:sp>
        <p:nvSpPr>
          <p:cNvPr id="19461" name="Text Box 5"/>
          <p:cNvSpPr txBox="1"/>
          <p:nvPr/>
        </p:nvSpPr>
        <p:spPr>
          <a:xfrm>
            <a:off x="1143000" y="1143000"/>
            <a:ext cx="7488238" cy="579438"/>
          </a:xfrm>
          <a:prstGeom prst="rect">
            <a:avLst/>
          </a:prstGeom>
          <a:noFill/>
          <a:ln w="9525">
            <a:noFill/>
          </a:ln>
        </p:spPr>
        <p:txBody>
          <a:bodyPr>
            <a:spAutoFit/>
          </a:bodyPr>
          <a:p>
            <a:pPr>
              <a:spcBef>
                <a:spcPct val="50000"/>
              </a:spcBef>
            </a:pPr>
            <a:r>
              <a:rPr lang="zh-CN" altLang="en-US" sz="3200" b="1" dirty="0">
                <a:latin typeface="Arial" panose="020B0604020202020204" pitchFamily="34" charset="0"/>
                <a:ea typeface="黑体" panose="02010609060101010101" pitchFamily="2" charset="-122"/>
              </a:rPr>
              <a:t>为了提高皇帝处理政务的效率</a:t>
            </a:r>
            <a:endParaRPr lang="zh-CN" altLang="en-US" sz="3200" b="1" dirty="0">
              <a:latin typeface="Arial" panose="020B0604020202020204" pitchFamily="34" charset="0"/>
              <a:ea typeface="黑体" panose="02010609060101010101" pitchFamily="2" charset="-122"/>
            </a:endParaRPr>
          </a:p>
        </p:txBody>
      </p:sp>
      <p:sp>
        <p:nvSpPr>
          <p:cNvPr id="19462" name="Text Box 6"/>
          <p:cNvSpPr txBox="1"/>
          <p:nvPr/>
        </p:nvSpPr>
        <p:spPr>
          <a:xfrm>
            <a:off x="0" y="1773238"/>
            <a:ext cx="1800225" cy="579437"/>
          </a:xfrm>
          <a:prstGeom prst="rect">
            <a:avLst/>
          </a:prstGeom>
          <a:noFill/>
          <a:ln w="9525">
            <a:noFill/>
          </a:ln>
        </p:spPr>
        <p:txBody>
          <a:bodyPr>
            <a:spAutoFit/>
          </a:bodyPr>
          <a:p>
            <a:pPr>
              <a:spcBef>
                <a:spcPct val="50000"/>
              </a:spcBef>
            </a:pPr>
            <a:r>
              <a:rPr lang="zh-CN" altLang="en-US" sz="3200" b="1" dirty="0">
                <a:solidFill>
                  <a:srgbClr val="0000CC"/>
                </a:solidFill>
                <a:latin typeface="Arial" panose="020B0604020202020204" pitchFamily="34" charset="0"/>
                <a:ea typeface="黑体" panose="02010609060101010101" pitchFamily="2" charset="-122"/>
              </a:rPr>
              <a:t>过程：</a:t>
            </a:r>
            <a:endParaRPr lang="zh-CN" altLang="en-US" sz="3200" b="1" dirty="0">
              <a:solidFill>
                <a:srgbClr val="0000CC"/>
              </a:solidFill>
              <a:latin typeface="Arial" panose="020B0604020202020204" pitchFamily="34" charset="0"/>
              <a:ea typeface="黑体" panose="02010609060101010101" pitchFamily="2" charset="-122"/>
            </a:endParaRPr>
          </a:p>
        </p:txBody>
      </p:sp>
      <p:sp>
        <p:nvSpPr>
          <p:cNvPr id="19463" name="Text Box 7"/>
          <p:cNvSpPr txBox="1"/>
          <p:nvPr/>
        </p:nvSpPr>
        <p:spPr>
          <a:xfrm>
            <a:off x="1116013" y="1773238"/>
            <a:ext cx="7812087" cy="579437"/>
          </a:xfrm>
          <a:prstGeom prst="rect">
            <a:avLst/>
          </a:prstGeom>
          <a:noFill/>
          <a:ln w="9525">
            <a:noFill/>
          </a:ln>
        </p:spPr>
        <p:txBody>
          <a:bodyPr>
            <a:spAutoFit/>
          </a:bodyPr>
          <a:p>
            <a:pPr>
              <a:spcBef>
                <a:spcPct val="50000"/>
              </a:spcBef>
            </a:pPr>
            <a:r>
              <a:rPr lang="zh-CN" altLang="en-US" sz="3200" b="1" dirty="0">
                <a:solidFill>
                  <a:srgbClr val="FF0000"/>
                </a:solidFill>
                <a:latin typeface="Arial" panose="020B0604020202020204" pitchFamily="34" charset="0"/>
                <a:ea typeface="黑体" panose="02010609060101010101" pitchFamily="2" charset="-122"/>
              </a:rPr>
              <a:t>明太祖</a:t>
            </a:r>
            <a:r>
              <a:rPr lang="zh-CN" altLang="en-US" sz="3200" b="1" dirty="0">
                <a:latin typeface="Arial" panose="020B0604020202020204" pitchFamily="34" charset="0"/>
                <a:ea typeface="黑体" panose="02010609060101010101" pitchFamily="2" charset="-122"/>
              </a:rPr>
              <a:t>设殿阁大学士，</a:t>
            </a:r>
            <a:r>
              <a:rPr lang="zh-CN" altLang="en-US" sz="3200" b="1" dirty="0">
                <a:solidFill>
                  <a:srgbClr val="FF0000"/>
                </a:solidFill>
                <a:latin typeface="Arial" panose="020B0604020202020204" pitchFamily="34" charset="0"/>
                <a:ea typeface="黑体" panose="02010609060101010101" pitchFamily="2" charset="-122"/>
              </a:rPr>
              <a:t>明成祖</a:t>
            </a:r>
            <a:r>
              <a:rPr lang="zh-CN" altLang="en-US" sz="3200" b="1" dirty="0">
                <a:latin typeface="Arial" panose="020B0604020202020204" pitchFamily="34" charset="0"/>
                <a:ea typeface="黑体" panose="02010609060101010101" pitchFamily="2" charset="-122"/>
              </a:rPr>
              <a:t>正式设内阁</a:t>
            </a:r>
            <a:endParaRPr lang="zh-CN" altLang="en-US" sz="3200" b="1" dirty="0">
              <a:latin typeface="Arial" panose="020B0604020202020204" pitchFamily="34" charset="0"/>
              <a:ea typeface="黑体" panose="02010609060101010101" pitchFamily="2" charset="-122"/>
            </a:endParaRPr>
          </a:p>
        </p:txBody>
      </p:sp>
      <p:sp>
        <p:nvSpPr>
          <p:cNvPr id="19464" name="Text Box 8"/>
          <p:cNvSpPr txBox="1"/>
          <p:nvPr/>
        </p:nvSpPr>
        <p:spPr>
          <a:xfrm>
            <a:off x="0" y="2636838"/>
            <a:ext cx="1295400" cy="579437"/>
          </a:xfrm>
          <a:prstGeom prst="rect">
            <a:avLst/>
          </a:prstGeom>
          <a:noFill/>
          <a:ln w="9525">
            <a:noFill/>
          </a:ln>
        </p:spPr>
        <p:txBody>
          <a:bodyPr>
            <a:spAutoFit/>
          </a:bodyPr>
          <a:p>
            <a:pPr>
              <a:spcBef>
                <a:spcPct val="50000"/>
              </a:spcBef>
            </a:pPr>
            <a:r>
              <a:rPr lang="zh-CN" altLang="en-US" sz="3200" b="1" dirty="0">
                <a:solidFill>
                  <a:srgbClr val="0000CC"/>
                </a:solidFill>
                <a:latin typeface="Arial" panose="020B0604020202020204" pitchFamily="34" charset="0"/>
                <a:ea typeface="黑体" panose="02010609060101010101" pitchFamily="2" charset="-122"/>
              </a:rPr>
              <a:t>职责：</a:t>
            </a:r>
            <a:endParaRPr lang="zh-CN" altLang="en-US" sz="3200" b="1" dirty="0">
              <a:solidFill>
                <a:srgbClr val="0000CC"/>
              </a:solidFill>
              <a:latin typeface="Arial" panose="020B0604020202020204" pitchFamily="34" charset="0"/>
              <a:ea typeface="黑体" panose="02010609060101010101" pitchFamily="2" charset="-122"/>
            </a:endParaRPr>
          </a:p>
        </p:txBody>
      </p:sp>
      <p:sp>
        <p:nvSpPr>
          <p:cNvPr id="19465" name="Text Box 9"/>
          <p:cNvSpPr txBox="1"/>
          <p:nvPr/>
        </p:nvSpPr>
        <p:spPr>
          <a:xfrm>
            <a:off x="1042670" y="2480945"/>
            <a:ext cx="8208963" cy="1127125"/>
          </a:xfrm>
          <a:prstGeom prst="rect">
            <a:avLst/>
          </a:prstGeom>
          <a:noFill/>
          <a:ln w="9525">
            <a:noFill/>
          </a:ln>
        </p:spPr>
        <p:txBody>
          <a:bodyPr>
            <a:spAutoFit/>
          </a:bodyPr>
          <a:p>
            <a:pPr>
              <a:spcBef>
                <a:spcPct val="50000"/>
              </a:spcBef>
            </a:pPr>
            <a:r>
              <a:rPr lang="zh-CN" altLang="en-US" sz="3400" b="1" dirty="0">
                <a:latin typeface="Arial" panose="020B0604020202020204" pitchFamily="34" charset="0"/>
                <a:ea typeface="黑体" panose="02010609060101010101" pitchFamily="2" charset="-122"/>
              </a:rPr>
              <a:t>参与军国大事的商讨；帮助皇帝批复奏章（</a:t>
            </a:r>
            <a:r>
              <a:rPr lang="zh-CN" altLang="en-US" sz="3400" b="1" dirty="0">
                <a:solidFill>
                  <a:srgbClr val="CC0000"/>
                </a:solidFill>
                <a:latin typeface="Arial" panose="020B0604020202020204" pitchFamily="34" charset="0"/>
                <a:ea typeface="黑体" panose="02010609060101010101" pitchFamily="2" charset="-122"/>
              </a:rPr>
              <a:t>“票拟”</a:t>
            </a:r>
            <a:r>
              <a:rPr lang="zh-CN" altLang="en-US" sz="3400" b="1" dirty="0">
                <a:latin typeface="Arial" panose="020B0604020202020204" pitchFamily="34" charset="0"/>
                <a:ea typeface="黑体" panose="02010609060101010101" pitchFamily="2" charset="-122"/>
              </a:rPr>
              <a:t>）</a:t>
            </a:r>
            <a:endParaRPr lang="zh-CN" altLang="en-US" sz="3400" b="1" dirty="0">
              <a:latin typeface="Arial" panose="020B0604020202020204" pitchFamily="34" charset="0"/>
              <a:ea typeface="黑体" panose="02010609060101010101" pitchFamily="2" charset="-122"/>
            </a:endParaRPr>
          </a:p>
        </p:txBody>
      </p:sp>
      <p:sp>
        <p:nvSpPr>
          <p:cNvPr id="19466" name="WordArt 10"/>
          <p:cNvSpPr>
            <a:spLocks noChangeArrowheads="1" noChangeShapeType="1" noTextEdit="1"/>
          </p:cNvSpPr>
          <p:nvPr/>
        </p:nvSpPr>
        <p:spPr bwMode="auto">
          <a:xfrm>
            <a:off x="468313" y="5084763"/>
            <a:ext cx="6229350" cy="1152525"/>
          </a:xfrm>
          <a:prstGeom prst="rect">
            <a:avLst/>
          </a:prstGeom>
        </p:spPr>
        <p:txBody>
          <a:bodyPr wrap="none" numCol="1"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10" cap="none" spc="0" normalizeH="0" baseline="0" noProof="0" smtClean="0">
                <a:ln w="9525">
                  <a:round/>
                </a:ln>
                <a:gradFill rotWithShape="0">
                  <a:gsLst>
                    <a:gs pos="0">
                      <a:srgbClr val="FFFFCC"/>
                    </a:gs>
                    <a:gs pos="100000">
                      <a:srgbClr val="FF9999"/>
                    </a:gs>
                  </a:gsLst>
                  <a:lin ang="5400000" scaled="1"/>
                </a:gradFill>
                <a:effectLst/>
                <a:uLnTx/>
                <a:uFillTx/>
                <a:latin typeface="黑体" panose="02010609060101010101" pitchFamily="2" charset="-122"/>
                <a:ea typeface="黑体" panose="02010609060101010101" pitchFamily="2" charset="-122"/>
                <a:cs typeface="+mn-cs"/>
              </a:rPr>
              <a:t>内阁首辅</a:t>
            </a:r>
            <a:r>
              <a:rPr kumimoji="0" lang="en-US" altLang="zh-CN" sz="3600" b="1" i="0" u="none" strike="noStrike" kern="10" cap="none" spc="0" normalizeH="0" baseline="0" noProof="0" smtClean="0">
                <a:ln w="9525">
                  <a:round/>
                </a:ln>
                <a:gradFill rotWithShape="0">
                  <a:gsLst>
                    <a:gs pos="0">
                      <a:srgbClr val="FFFFCC"/>
                    </a:gs>
                    <a:gs pos="100000">
                      <a:srgbClr val="FF9999"/>
                    </a:gs>
                  </a:gsLst>
                  <a:lin ang="5400000" scaled="1"/>
                </a:gradFill>
                <a:effectLst/>
                <a:uLnTx/>
                <a:uFillTx/>
                <a:latin typeface="黑体" panose="02010609060101010101" pitchFamily="2" charset="-122"/>
                <a:ea typeface="黑体" panose="02010609060101010101" pitchFamily="2" charset="-122"/>
                <a:cs typeface="+mn-cs"/>
              </a:rPr>
              <a:t>==</a:t>
            </a:r>
            <a:r>
              <a:rPr kumimoji="0" lang="zh-CN" altLang="en-US" sz="3600" b="1" i="0" u="none" strike="noStrike" kern="10" cap="none" spc="0" normalizeH="0" baseline="0" noProof="0" smtClean="0">
                <a:ln w="9525">
                  <a:round/>
                </a:ln>
                <a:gradFill rotWithShape="0">
                  <a:gsLst>
                    <a:gs pos="0">
                      <a:srgbClr val="FFFFCC"/>
                    </a:gs>
                    <a:gs pos="100000">
                      <a:srgbClr val="FF9999"/>
                    </a:gs>
                  </a:gsLst>
                  <a:lin ang="5400000" scaled="1"/>
                </a:gradFill>
                <a:effectLst/>
                <a:uLnTx/>
                <a:uFillTx/>
                <a:latin typeface="黑体" panose="02010609060101010101" pitchFamily="2" charset="-122"/>
                <a:ea typeface="黑体" panose="02010609060101010101" pitchFamily="2" charset="-122"/>
                <a:cs typeface="+mn-cs"/>
              </a:rPr>
              <a:t>宰相</a:t>
            </a:r>
            <a:endParaRPr kumimoji="0" lang="zh-CN" altLang="en-US" sz="3600" b="1" i="0" u="none" strike="noStrike" kern="10" cap="none" spc="0" normalizeH="0" baseline="0" noProof="0" smtClean="0">
              <a:ln w="9525">
                <a:round/>
              </a:ln>
              <a:gradFill rotWithShape="0">
                <a:gsLst>
                  <a:gs pos="0">
                    <a:srgbClr val="FFFFCC"/>
                  </a:gs>
                  <a:gs pos="100000">
                    <a:srgbClr val="FF9999"/>
                  </a:gs>
                </a:gsLst>
                <a:lin ang="5400000" scaled="1"/>
              </a:gradFill>
              <a:effectLst/>
              <a:uLnTx/>
              <a:uFillTx/>
              <a:latin typeface="黑体" panose="02010609060101010101" pitchFamily="2" charset="-122"/>
              <a:ea typeface="黑体" panose="02010609060101010101" pitchFamily="2" charset="-122"/>
              <a:cs typeface="+mn-cs"/>
            </a:endParaRPr>
          </a:p>
        </p:txBody>
      </p:sp>
      <p:sp>
        <p:nvSpPr>
          <p:cNvPr id="14347" name="WordArt 11"/>
          <p:cNvSpPr>
            <a:spLocks noTextEdit="1"/>
          </p:cNvSpPr>
          <p:nvPr/>
        </p:nvSpPr>
        <p:spPr>
          <a:xfrm>
            <a:off x="4176713" y="4365625"/>
            <a:ext cx="711200" cy="985838"/>
          </a:xfrm>
          <a:prstGeom prst="rect">
            <a:avLst/>
          </a:prstGeom>
        </p:spPr>
        <p:txBody>
          <a:bodyPr wrap="none" fromWordArt="1">
            <a:prstTxWarp prst="textPlain">
              <a:avLst>
                <a:gd name="adj" fmla="val 50000"/>
              </a:avLst>
            </a:prstTxWarp>
            <a:normAutofit/>
          </a:bodyPr>
          <a:p>
            <a:pPr algn="ctr" eaLnBrk="0" hangingPunct="0"/>
            <a:r>
              <a:rPr lang="zh-CN" altLang="en-US" sz="3600" b="1">
                <a:ln w="19050" cap="flat" cmpd="sng">
                  <a:solidFill>
                    <a:srgbClr val="993300"/>
                  </a:solidFill>
                  <a:prstDash val="solid"/>
                  <a:headEnd type="none" w="med" len="med"/>
                  <a:tailEnd type="none" w="med" len="med"/>
                </a:ln>
                <a:gradFill rotWithShape="1">
                  <a:gsLst>
                    <a:gs pos="0">
                      <a:srgbClr val="CCECFF"/>
                    </a:gs>
                    <a:gs pos="100000">
                      <a:srgbClr val="FFFFFF"/>
                    </a:gs>
                  </a:gsLst>
                  <a:lin ang="5400000" scaled="1"/>
                  <a:tileRect/>
                </a:gradFill>
                <a:effectLst>
                  <a:outerShdw dist="35921" dir="2699999" algn="ctr" rotWithShape="0">
                    <a:srgbClr val="990000"/>
                  </a:outerShdw>
                </a:effectLst>
                <a:latin typeface="黑体" panose="02010609060101010101" pitchFamily="2" charset="-122"/>
                <a:ea typeface="黑体" panose="02010609060101010101" pitchFamily="2" charset="-122"/>
              </a:rPr>
              <a:t>?</a:t>
            </a:r>
            <a:endParaRPr lang="zh-CN" altLang="en-US" sz="3600" b="1">
              <a:ln w="19050" cap="flat" cmpd="sng">
                <a:solidFill>
                  <a:srgbClr val="993300"/>
                </a:solidFill>
                <a:prstDash val="solid"/>
                <a:headEnd type="none" w="med" len="med"/>
                <a:tailEnd type="none" w="med" len="med"/>
              </a:ln>
              <a:gradFill rotWithShape="1">
                <a:gsLst>
                  <a:gs pos="0">
                    <a:srgbClr val="CCECFF"/>
                  </a:gs>
                  <a:gs pos="100000">
                    <a:srgbClr val="FFFFFF"/>
                  </a:gs>
                </a:gsLst>
                <a:lin ang="5400000" scaled="1"/>
                <a:tileRect/>
              </a:gradFill>
              <a:effectLst>
                <a:outerShdw dist="35921" dir="2699999" algn="ctr" rotWithShape="0">
                  <a:srgbClr val="990000"/>
                </a:outerShdw>
              </a:effectLst>
              <a:latin typeface="黑体" panose="02010609060101010101" pitchFamily="2" charset="-122"/>
              <a:ea typeface="黑体" panose="02010609060101010101" pitchFamily="2" charset="-122"/>
            </a:endParaRPr>
          </a:p>
        </p:txBody>
      </p:sp>
      <p:sp>
        <p:nvSpPr>
          <p:cNvPr id="14348" name="WordArt 12"/>
          <p:cNvSpPr>
            <a:spLocks noTextEdit="1"/>
          </p:cNvSpPr>
          <p:nvPr/>
        </p:nvSpPr>
        <p:spPr>
          <a:xfrm>
            <a:off x="7164388" y="4941888"/>
            <a:ext cx="1692275" cy="1033462"/>
          </a:xfrm>
          <a:prstGeom prst="rect">
            <a:avLst/>
          </a:prstGeom>
        </p:spPr>
        <p:txBody>
          <a:bodyPr wrap="none" fromWordArt="1">
            <a:prstTxWarp prst="textPlain">
              <a:avLst>
                <a:gd name="adj" fmla="val 50000"/>
              </a:avLst>
            </a:prstTxWarp>
            <a:normAutofit/>
          </a:bodyPr>
          <a:p>
            <a:pPr algn="ctr" eaLnBrk="0" hangingPunct="0"/>
            <a:r>
              <a:rPr lang="zh-CN" altLang="en-US" sz="36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隶书" charset="0"/>
                <a:ea typeface="隶书" charset="0"/>
              </a:rPr>
              <a:t>思考？</a:t>
            </a:r>
            <a:endParaRPr lang="zh-CN" altLang="en-US" sz="36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隶书" charset="0"/>
              <a:ea typeface="隶书"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slide(fromBottom)">
                                      <p:cBhvr>
                                        <p:cTn id="7" dur="500"/>
                                        <p:tgtEl>
                                          <p:spTgt spid="19460"/>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19462"/>
                                        </p:tgtEl>
                                        <p:attrNameLst>
                                          <p:attrName>style.visibility</p:attrName>
                                        </p:attrNameLst>
                                      </p:cBhvr>
                                      <p:to>
                                        <p:strVal val="visible"/>
                                      </p:to>
                                    </p:set>
                                    <p:animEffect transition="in" filter="slide(fromBottom)">
                                      <p:cBhvr>
                                        <p:cTn id="10" dur="500"/>
                                        <p:tgtEl>
                                          <p:spTgt spid="19462"/>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19464"/>
                                        </p:tgtEl>
                                        <p:attrNameLst>
                                          <p:attrName>style.visibility</p:attrName>
                                        </p:attrNameLst>
                                      </p:cBhvr>
                                      <p:to>
                                        <p:strVal val="visible"/>
                                      </p:to>
                                    </p:set>
                                    <p:animEffect transition="in" filter="slide(fromBottom)">
                                      <p:cBhvr>
                                        <p:cTn id="13" dur="500"/>
                                        <p:tgtEl>
                                          <p:spTgt spid="19464"/>
                                        </p:tgtEl>
                                      </p:cBhvr>
                                    </p:animEffect>
                                  </p:childTnLst>
                                </p:cTn>
                              </p:par>
                            </p:childTnLst>
                          </p:cTn>
                        </p:par>
                      </p:childTnLst>
                    </p:cTn>
                  </p:par>
                  <p:par>
                    <p:cTn id="14" fill="hold">
                      <p:stCondLst>
                        <p:cond delay="indefinite"/>
                      </p:stCondLst>
                      <p:childTnLst>
                        <p:par>
                          <p:cTn id="15" fill="hold">
                            <p:stCondLst>
                              <p:cond delay="0"/>
                            </p:stCondLst>
                            <p:childTnLst>
                              <p:par>
                                <p:cTn id="16" presetID="17" presetClass="entr" presetSubtype="10" fill="hold" grpId="0" nodeType="clickEffect">
                                  <p:stCondLst>
                                    <p:cond delay="0"/>
                                  </p:stCondLst>
                                  <p:childTnLst>
                                    <p:set>
                                      <p:cBhvr>
                                        <p:cTn id="17" dur="1" fill="hold">
                                          <p:stCondLst>
                                            <p:cond delay="0"/>
                                          </p:stCondLst>
                                        </p:cTn>
                                        <p:tgtEl>
                                          <p:spTgt spid="19461"/>
                                        </p:tgtEl>
                                        <p:attrNameLst>
                                          <p:attrName>style.visibility</p:attrName>
                                        </p:attrNameLst>
                                      </p:cBhvr>
                                      <p:to>
                                        <p:strVal val="visible"/>
                                      </p:to>
                                    </p:set>
                                    <p:anim calcmode="lin" valueType="num">
                                      <p:cBhvr>
                                        <p:cTn id="18" dur="500" fill="hold"/>
                                        <p:tgtEl>
                                          <p:spTgt spid="19461"/>
                                        </p:tgtEl>
                                        <p:attrNameLst>
                                          <p:attrName>ppt_w</p:attrName>
                                        </p:attrNameLst>
                                      </p:cBhvr>
                                      <p:tavLst>
                                        <p:tav tm="0">
                                          <p:val>
                                            <p:fltVal val="0.000000"/>
                                          </p:val>
                                        </p:tav>
                                        <p:tav tm="100000">
                                          <p:val>
                                            <p:strVal val="#ppt_w"/>
                                          </p:val>
                                        </p:tav>
                                      </p:tavLst>
                                    </p:anim>
                                    <p:anim calcmode="lin" valueType="num">
                                      <p:cBhvr>
                                        <p:cTn id="19" dur="500" fill="hold"/>
                                        <p:tgtEl>
                                          <p:spTgt spid="19461"/>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48" presetClass="entr" presetSubtype="0" accel="50000" fill="hold" grpId="0" nodeType="clickEffect">
                                  <p:stCondLst>
                                    <p:cond delay="0"/>
                                  </p:stCondLst>
                                  <p:childTnLst>
                                    <p:set>
                                      <p:cBhvr>
                                        <p:cTn id="23" dur="1" fill="hold">
                                          <p:stCondLst>
                                            <p:cond delay="0"/>
                                          </p:stCondLst>
                                        </p:cTn>
                                        <p:tgtEl>
                                          <p:spTgt spid="19463"/>
                                        </p:tgtEl>
                                        <p:attrNameLst>
                                          <p:attrName>style.visibility</p:attrName>
                                        </p:attrNameLst>
                                      </p:cBhvr>
                                      <p:to>
                                        <p:strVal val="visible"/>
                                      </p:to>
                                    </p:set>
                                    <p:anim calcmode="lin" valueType="num">
                                      <p:cBhvr>
                                        <p:cTn id="24" dur="1000" fill="hold"/>
                                        <p:tgtEl>
                                          <p:spTgt spid="19463"/>
                                        </p:tgtEl>
                                        <p:attrNameLst>
                                          <p:attrName>style.rotation</p:attrName>
                                        </p:attrNameLst>
                                      </p:cBhvr>
                                      <p:tavLst>
                                        <p:tav tm="0">
                                          <p:val>
                                            <p:fltVal val="90.000000"/>
                                          </p:val>
                                        </p:tav>
                                        <p:tav tm="80000">
                                          <p:val>
                                            <p:fltVal val="90.000000"/>
                                          </p:val>
                                        </p:tav>
                                        <p:tav tm="80000">
                                          <p:val>
                                            <p:fltVal val="90.000000"/>
                                          </p:val>
                                        </p:tav>
                                        <p:tav tm="100000">
                                          <p:val>
                                            <p:fltVal val="0.000000"/>
                                          </p:val>
                                        </p:tav>
                                      </p:tavLst>
                                    </p:anim>
                                    <p:anim calcmode="lin" valueType="num">
                                      <p:cBhvr>
                                        <p:cTn id="25" dur="1000" fill="hold"/>
                                        <p:tgtEl>
                                          <p:spTgt spid="19463"/>
                                        </p:tgtEl>
                                        <p:attrNameLst>
                                          <p:attrName>ppt_x</p:attrName>
                                        </p:attrNameLst>
                                      </p:cBhvr>
                                      <p:tavLst>
                                        <p:tav tm="0">
                                          <p:val>
                                            <p:fltVal val="-1.000000"/>
                                          </p:val>
                                        </p:tav>
                                        <p:tav tm="50000">
                                          <p:val>
                                            <p:fltVal val="0.950000"/>
                                          </p:val>
                                        </p:tav>
                                        <p:tav tm="100000">
                                          <p:val>
                                            <p:strVal val="#ppt_x"/>
                                          </p:val>
                                        </p:tav>
                                      </p:tavLst>
                                    </p:anim>
                                    <p:anim calcmode="lin" valueType="num">
                                      <p:cBhvr>
                                        <p:cTn id="26" dur="1000" fill="hold"/>
                                        <p:tgtEl>
                                          <p:spTgt spid="19463"/>
                                        </p:tgtEl>
                                        <p:attrNameLst>
                                          <p:attrName>ppt_y</p:attrName>
                                        </p:attrNameLst>
                                      </p:cBhvr>
                                      <p:tavLst>
                                        <p:tav tm="0">
                                          <p:val>
                                            <p:strVal val="#ppt_y"/>
                                          </p:val>
                                        </p:tav>
                                        <p:tav tm="100000">
                                          <p:val>
                                            <p:strVal val="#ppt_y"/>
                                          </p:val>
                                        </p:tav>
                                      </p:tavLst>
                                    </p:anim>
                                    <p:animEffect transition="in" filter="fade">
                                      <p:cBhvr>
                                        <p:cTn id="27" dur="1000"/>
                                        <p:tgtEl>
                                          <p:spTgt spid="19463"/>
                                        </p:tgtEl>
                                      </p:cBhvr>
                                    </p:animEffect>
                                  </p:childTnLst>
                                </p:cTn>
                              </p:par>
                            </p:childTnLst>
                          </p:cTn>
                        </p:par>
                      </p:childTnLst>
                    </p:cTn>
                  </p:par>
                  <p:par>
                    <p:cTn id="28" fill="hold">
                      <p:stCondLst>
                        <p:cond delay="indefinite"/>
                      </p:stCondLst>
                      <p:childTnLst>
                        <p:par>
                          <p:cTn id="29" fill="hold">
                            <p:stCondLst>
                              <p:cond delay="0"/>
                            </p:stCondLst>
                            <p:childTnLst>
                              <p:par>
                                <p:cTn id="30" presetID="29" presetClass="entr" presetSubtype="0" fill="hold" grpId="0" nodeType="clickEffect">
                                  <p:stCondLst>
                                    <p:cond delay="0"/>
                                  </p:stCondLst>
                                  <p:childTnLst>
                                    <p:set>
                                      <p:cBhvr>
                                        <p:cTn id="31" dur="1" fill="hold">
                                          <p:stCondLst>
                                            <p:cond delay="0"/>
                                          </p:stCondLst>
                                        </p:cTn>
                                        <p:tgtEl>
                                          <p:spTgt spid="19465"/>
                                        </p:tgtEl>
                                        <p:attrNameLst>
                                          <p:attrName>style.visibility</p:attrName>
                                        </p:attrNameLst>
                                      </p:cBhvr>
                                      <p:to>
                                        <p:strVal val="visible"/>
                                      </p:to>
                                    </p:set>
                                    <p:anim calcmode="lin" valueType="num">
                                      <p:cBhvr>
                                        <p:cTn id="32" dur="1000" fill="hold"/>
                                        <p:tgtEl>
                                          <p:spTgt spid="19465"/>
                                        </p:tgtEl>
                                        <p:attrNameLst>
                                          <p:attrName>ppt_x</p:attrName>
                                        </p:attrNameLst>
                                      </p:cBhvr>
                                      <p:tavLst>
                                        <p:tav tm="0">
                                          <p:val>
                                            <p:strVal val="#ppt_x-.2"/>
                                          </p:val>
                                        </p:tav>
                                        <p:tav tm="100000">
                                          <p:val>
                                            <p:strVal val="#ppt_x"/>
                                          </p:val>
                                        </p:tav>
                                      </p:tavLst>
                                    </p:anim>
                                    <p:anim calcmode="lin" valueType="num">
                                      <p:cBhvr>
                                        <p:cTn id="33" dur="1000" fill="hold"/>
                                        <p:tgtEl>
                                          <p:spTgt spid="19465"/>
                                        </p:tgtEl>
                                        <p:attrNameLst>
                                          <p:attrName>ppt_y</p:attrName>
                                        </p:attrNameLst>
                                      </p:cBhvr>
                                      <p:tavLst>
                                        <p:tav tm="0">
                                          <p:val>
                                            <p:strVal val="#ppt_y"/>
                                          </p:val>
                                        </p:tav>
                                        <p:tav tm="100000">
                                          <p:val>
                                            <p:strVal val="#ppt_y"/>
                                          </p:val>
                                        </p:tav>
                                      </p:tavLst>
                                    </p:anim>
                                    <p:animEffect transition="in" filter="wipe(right)" prLst="gradientSize: 0.1">
                                      <p:cBhvr>
                                        <p:cTn id="34" dur="1000"/>
                                        <p:tgtEl>
                                          <p:spTgt spid="19465"/>
                                        </p:tgtEl>
                                      </p:cBhvr>
                                    </p:animEffect>
                                  </p:childTnLst>
                                </p:cTn>
                              </p:par>
                            </p:childTnLst>
                          </p:cTn>
                        </p:par>
                      </p:childTnLst>
                    </p:cTn>
                  </p:par>
                  <p:par>
                    <p:cTn id="35" fill="hold">
                      <p:stCondLst>
                        <p:cond delay="indefinite"/>
                      </p:stCondLst>
                      <p:childTnLst>
                        <p:par>
                          <p:cTn id="36" fill="hold">
                            <p:stCondLst>
                              <p:cond delay="0"/>
                            </p:stCondLst>
                            <p:childTnLst>
                              <p:par>
                                <p:cTn id="37" presetID="12" presetClass="entr" presetSubtype="4" fill="hold" nodeType="clickEffect">
                                  <p:stCondLst>
                                    <p:cond delay="0"/>
                                  </p:stCondLst>
                                  <p:childTnLst>
                                    <p:set>
                                      <p:cBhvr>
                                        <p:cTn id="38" dur="1" fill="hold">
                                          <p:stCondLst>
                                            <p:cond delay="0"/>
                                          </p:stCondLst>
                                        </p:cTn>
                                        <p:tgtEl>
                                          <p:spTgt spid="19466"/>
                                        </p:tgtEl>
                                        <p:attrNameLst>
                                          <p:attrName>style.visibility</p:attrName>
                                        </p:attrNameLst>
                                      </p:cBhvr>
                                      <p:to>
                                        <p:strVal val="visible"/>
                                      </p:to>
                                    </p:set>
                                    <p:animEffect transition="in" filter="slide(fromBottom)">
                                      <p:cBhvr>
                                        <p:cTn id="39" dur="500"/>
                                        <p:tgtEl>
                                          <p:spTgt spid="19466"/>
                                        </p:tgtEl>
                                      </p:cBhvr>
                                    </p:animEffect>
                                  </p:childTnLst>
                                </p:cTn>
                              </p:par>
                              <p:par>
                                <p:cTn id="40" presetID="19" presetClass="entr" presetSubtype="10" fill="hold" nodeType="withEffect">
                                  <p:stCondLst>
                                    <p:cond delay="0"/>
                                  </p:stCondLst>
                                  <p:childTnLst>
                                    <p:set>
                                      <p:cBhvr>
                                        <p:cTn id="41" dur="1" fill="hold">
                                          <p:stCondLst>
                                            <p:cond delay="0"/>
                                          </p:stCondLst>
                                        </p:cTn>
                                        <p:tgtEl>
                                          <p:spTgt spid="14347"/>
                                        </p:tgtEl>
                                        <p:attrNameLst>
                                          <p:attrName>style.visibility</p:attrName>
                                        </p:attrNameLst>
                                      </p:cBhvr>
                                      <p:to>
                                        <p:strVal val="visible"/>
                                      </p:to>
                                    </p:set>
                                    <p:anim calcmode="lin" valueType="num">
                                      <p:cBhvr>
                                        <p:cTn id="42" dur="5000" fill="hold"/>
                                        <p:tgtEl>
                                          <p:spTgt spid="14347"/>
                                        </p:tgtEl>
                                        <p:attrNameLst>
                                          <p:attrName>ppt_w</p:attrName>
                                        </p:attrNameLst>
                                      </p:cBhvr>
                                      <p:tavLst>
                                        <p:tav tm="0" fmla="#ppt_w*sin(2.5*pi*$)">
                                          <p:val>
                                            <p:fltVal val="0.000000"/>
                                          </p:val>
                                        </p:tav>
                                        <p:tav tm="100000">
                                          <p:val>
                                            <p:fltVal val="1.000000"/>
                                          </p:val>
                                        </p:tav>
                                      </p:tavLst>
                                    </p:anim>
                                    <p:anim calcmode="lin" valueType="num">
                                      <p:cBhvr>
                                        <p:cTn id="43" dur="5000" fill="hold"/>
                                        <p:tgtEl>
                                          <p:spTgt spid="14347"/>
                                        </p:tgtEl>
                                        <p:attrNameLst>
                                          <p:attrName>ppt_h</p:attrName>
                                        </p:attrNameLst>
                                      </p:cBhvr>
                                      <p:tavLst>
                                        <p:tav tm="0">
                                          <p:val>
                                            <p:strVal val="#ppt_h"/>
                                          </p:val>
                                        </p:tav>
                                        <p:tav tm="100000">
                                          <p:val>
                                            <p:strVal val="#ppt_h"/>
                                          </p:val>
                                        </p:tav>
                                      </p:tavLst>
                                    </p:anim>
                                  </p:childTnLst>
                                </p:cTn>
                              </p:par>
                              <p:par>
                                <p:cTn id="44" presetID="12" presetClass="entr" presetSubtype="4" fill="hold" nodeType="withEffect">
                                  <p:stCondLst>
                                    <p:cond delay="0"/>
                                  </p:stCondLst>
                                  <p:childTnLst>
                                    <p:set>
                                      <p:cBhvr>
                                        <p:cTn id="45" dur="1" fill="hold">
                                          <p:stCondLst>
                                            <p:cond delay="0"/>
                                          </p:stCondLst>
                                        </p:cTn>
                                        <p:tgtEl>
                                          <p:spTgt spid="14348"/>
                                        </p:tgtEl>
                                        <p:attrNameLst>
                                          <p:attrName>style.visibility</p:attrName>
                                        </p:attrNameLst>
                                      </p:cBhvr>
                                      <p:to>
                                        <p:strVal val="visible"/>
                                      </p:to>
                                    </p:set>
                                    <p:animEffect transition="in" filter="slide(fromBottom)">
                                      <p:cBhvr>
                                        <p:cTn id="46" dur="500"/>
                                        <p:tgtEl>
                                          <p:spTgt spid="14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p:bldP spid="19461" grpId="0"/>
      <p:bldP spid="19462" grpId="0"/>
      <p:bldP spid="19463" grpId="0"/>
      <p:bldP spid="19464" grpId="0"/>
      <p:bldP spid="1946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9458" name="表格 19457"/>
          <p:cNvGraphicFramePr/>
          <p:nvPr/>
        </p:nvGraphicFramePr>
        <p:xfrm>
          <a:off x="500063" y="946150"/>
          <a:ext cx="8429625" cy="4092575"/>
        </p:xfrm>
        <a:graphic>
          <a:graphicData uri="http://schemas.openxmlformats.org/drawingml/2006/table">
            <a:tbl>
              <a:tblPr/>
              <a:tblGrid>
                <a:gridCol w="1500188"/>
                <a:gridCol w="1428750"/>
                <a:gridCol w="2643187"/>
                <a:gridCol w="2857500"/>
              </a:tblGrid>
              <a:tr h="579438">
                <a:tc>
                  <a:txBody>
                    <a:bodyPr/>
                    <a:lstStyle>
                      <a:lvl1pPr marL="0" lvl="0" indent="0" algn="l" defTabSz="914400" eaLnBrk="0" fontAlgn="base" latinLnBrk="0" hangingPunct="0">
                        <a:lnSpc>
                          <a:spcPct val="130000"/>
                        </a:lnSpc>
                        <a:spcBef>
                          <a:spcPct val="0"/>
                        </a:spcBef>
                        <a:spcAft>
                          <a:spcPct val="0"/>
                        </a:spcAft>
                        <a:buNone/>
                        <a:defRPr sz="4000" b="1" i="0" u="none" kern="1200" baseline="0">
                          <a:solidFill>
                            <a:schemeClr val="tx2"/>
                          </a:solidFill>
                          <a:latin typeface="黑体" panose="02010609060101010101" pitchFamily="2" charset="-122"/>
                          <a:ea typeface="黑体" panose="02010609060101010101" pitchFamily="2" charset="-122"/>
                        </a:defRPr>
                      </a:lvl1pPr>
                      <a:lvl2pPr marL="457200" lvl="1" indent="0" algn="l" defTabSz="914400" eaLnBrk="1" fontAlgn="base" latinLnBrk="0" hangingPunct="1">
                        <a:lnSpc>
                          <a:spcPct val="130000"/>
                        </a:lnSpc>
                        <a:spcBef>
                          <a:spcPct val="0"/>
                        </a:spcBef>
                        <a:spcAft>
                          <a:spcPct val="0"/>
                        </a:spcAft>
                        <a:buNone/>
                        <a:defRPr sz="4000" b="1" i="0" u="none" kern="1200" baseline="0">
                          <a:solidFill>
                            <a:schemeClr val="tx2"/>
                          </a:solidFill>
                          <a:latin typeface="黑体" panose="02010609060101010101" pitchFamily="2" charset="-122"/>
                          <a:ea typeface="黑体" panose="02010609060101010101" pitchFamily="2" charset="-122"/>
                        </a:defRPr>
                      </a:lvl2pPr>
                      <a:lvl3pPr marL="914400" lvl="2" indent="0" algn="l" defTabSz="914400" eaLnBrk="1" fontAlgn="base" latinLnBrk="0" hangingPunct="1">
                        <a:lnSpc>
                          <a:spcPct val="130000"/>
                        </a:lnSpc>
                        <a:spcBef>
                          <a:spcPct val="0"/>
                        </a:spcBef>
                        <a:spcAft>
                          <a:spcPct val="0"/>
                        </a:spcAft>
                        <a:buNone/>
                        <a:defRPr sz="4000" b="1" i="0" u="none" kern="1200" baseline="0">
                          <a:solidFill>
                            <a:schemeClr val="tx2"/>
                          </a:solidFill>
                          <a:latin typeface="黑体" panose="02010609060101010101" pitchFamily="2" charset="-122"/>
                          <a:ea typeface="黑体" panose="02010609060101010101" pitchFamily="2" charset="-122"/>
                        </a:defRPr>
                      </a:lvl3pPr>
                      <a:lvl4pPr marL="1371600" lvl="3" indent="0" algn="l" defTabSz="914400" eaLnBrk="1" fontAlgn="base" latinLnBrk="0" hangingPunct="1">
                        <a:lnSpc>
                          <a:spcPct val="130000"/>
                        </a:lnSpc>
                        <a:spcBef>
                          <a:spcPct val="0"/>
                        </a:spcBef>
                        <a:spcAft>
                          <a:spcPct val="0"/>
                        </a:spcAft>
                        <a:buNone/>
                        <a:defRPr sz="4000" b="1" i="0" u="none" kern="1200" baseline="0">
                          <a:solidFill>
                            <a:schemeClr val="tx2"/>
                          </a:solidFill>
                          <a:latin typeface="黑体" panose="02010609060101010101" pitchFamily="2" charset="-122"/>
                          <a:ea typeface="黑体" panose="02010609060101010101" pitchFamily="2" charset="-122"/>
                        </a:defRPr>
                      </a:lvl4pPr>
                      <a:lvl5pPr marL="1828800" lvl="4" indent="0" algn="l" defTabSz="914400" eaLnBrk="1" fontAlgn="base" latinLnBrk="0" hangingPunct="1">
                        <a:lnSpc>
                          <a:spcPct val="130000"/>
                        </a:lnSpc>
                        <a:spcBef>
                          <a:spcPct val="0"/>
                        </a:spcBef>
                        <a:spcAft>
                          <a:spcPct val="0"/>
                        </a:spcAft>
                        <a:buNone/>
                        <a:defRPr sz="4000" b="1" i="0" u="none" kern="1200" baseline="0">
                          <a:solidFill>
                            <a:schemeClr val="tx2"/>
                          </a:solidFill>
                          <a:latin typeface="黑体" panose="02010609060101010101" pitchFamily="2" charset="-122"/>
                          <a:ea typeface="黑体" panose="02010609060101010101" pitchFamily="2" charset="-122"/>
                        </a:defRPr>
                      </a:lvl5pPr>
                    </a:lstStyle>
                    <a:p>
                      <a:pPr lvl="0" algn="ctr" eaLnBrk="1" hangingPunct="1">
                        <a:lnSpc>
                          <a:spcPct val="100000"/>
                        </a:lnSpc>
                        <a:spcBef>
                          <a:spcPct val="20000"/>
                        </a:spcBef>
                        <a:buNone/>
                      </a:pPr>
                      <a:r>
                        <a:rPr lang="zh-CN" altLang="en-US" sz="3200" dirty="0">
                          <a:solidFill>
                            <a:schemeClr val="tx1"/>
                          </a:solidFill>
                          <a:latin typeface="Arial" panose="020B0604020202020204" pitchFamily="34" charset="0"/>
                          <a:ea typeface="宋体" panose="02010600030101010101" pitchFamily="2" charset="-122"/>
                        </a:rPr>
                        <a:t>时  期</a:t>
                      </a:r>
                      <a:endParaRPr lang="zh-CN" altLang="en-US" sz="3200" dirty="0">
                        <a:solidFill>
                          <a:schemeClr val="tx1"/>
                        </a:solidFill>
                        <a:latin typeface="华文新魏" pitchFamily="2" charset="-122"/>
                        <a:ea typeface="华文新魏" pitchFamily="2" charset="-122"/>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eaLnBrk="0" fontAlgn="base" latinLnBrk="0" hangingPunct="0">
                        <a:lnSpc>
                          <a:spcPct val="130000"/>
                        </a:lnSpc>
                        <a:spcBef>
                          <a:spcPct val="0"/>
                        </a:spcBef>
                        <a:spcAft>
                          <a:spcPct val="0"/>
                        </a:spcAft>
                        <a:buNone/>
                        <a:defRPr sz="4000" b="1" i="0" u="none" kern="1200" baseline="0">
                          <a:solidFill>
                            <a:schemeClr val="tx2"/>
                          </a:solidFill>
                          <a:latin typeface="黑体" panose="02010609060101010101" pitchFamily="2" charset="-122"/>
                          <a:ea typeface="黑体" panose="02010609060101010101" pitchFamily="2" charset="-122"/>
                        </a:defRPr>
                      </a:lvl1pPr>
                      <a:lvl2pPr marL="457200" lvl="1" indent="0" algn="l" defTabSz="914400" eaLnBrk="1" fontAlgn="base" latinLnBrk="0" hangingPunct="1">
                        <a:lnSpc>
                          <a:spcPct val="130000"/>
                        </a:lnSpc>
                        <a:spcBef>
                          <a:spcPct val="0"/>
                        </a:spcBef>
                        <a:spcAft>
                          <a:spcPct val="0"/>
                        </a:spcAft>
                        <a:buNone/>
                        <a:defRPr sz="4000" b="1" i="0" u="none" kern="1200" baseline="0">
                          <a:solidFill>
                            <a:schemeClr val="tx2"/>
                          </a:solidFill>
                          <a:latin typeface="黑体" panose="02010609060101010101" pitchFamily="2" charset="-122"/>
                          <a:ea typeface="黑体" panose="02010609060101010101" pitchFamily="2" charset="-122"/>
                        </a:defRPr>
                      </a:lvl2pPr>
                      <a:lvl3pPr marL="914400" lvl="2" indent="0" algn="l" defTabSz="914400" eaLnBrk="1" fontAlgn="base" latinLnBrk="0" hangingPunct="1">
                        <a:lnSpc>
                          <a:spcPct val="130000"/>
                        </a:lnSpc>
                        <a:spcBef>
                          <a:spcPct val="0"/>
                        </a:spcBef>
                        <a:spcAft>
                          <a:spcPct val="0"/>
                        </a:spcAft>
                        <a:buNone/>
                        <a:defRPr sz="4000" b="1" i="0" u="none" kern="1200" baseline="0">
                          <a:solidFill>
                            <a:schemeClr val="tx2"/>
                          </a:solidFill>
                          <a:latin typeface="黑体" panose="02010609060101010101" pitchFamily="2" charset="-122"/>
                          <a:ea typeface="黑体" panose="02010609060101010101" pitchFamily="2" charset="-122"/>
                        </a:defRPr>
                      </a:lvl3pPr>
                      <a:lvl4pPr marL="1371600" lvl="3" indent="0" algn="l" defTabSz="914400" eaLnBrk="1" fontAlgn="base" latinLnBrk="0" hangingPunct="1">
                        <a:lnSpc>
                          <a:spcPct val="130000"/>
                        </a:lnSpc>
                        <a:spcBef>
                          <a:spcPct val="0"/>
                        </a:spcBef>
                        <a:spcAft>
                          <a:spcPct val="0"/>
                        </a:spcAft>
                        <a:buNone/>
                        <a:defRPr sz="4000" b="1" i="0" u="none" kern="1200" baseline="0">
                          <a:solidFill>
                            <a:schemeClr val="tx2"/>
                          </a:solidFill>
                          <a:latin typeface="黑体" panose="02010609060101010101" pitchFamily="2" charset="-122"/>
                          <a:ea typeface="黑体" panose="02010609060101010101" pitchFamily="2" charset="-122"/>
                        </a:defRPr>
                      </a:lvl4pPr>
                      <a:lvl5pPr marL="1828800" lvl="4" indent="0" algn="l" defTabSz="914400" eaLnBrk="1" fontAlgn="base" latinLnBrk="0" hangingPunct="1">
                        <a:lnSpc>
                          <a:spcPct val="130000"/>
                        </a:lnSpc>
                        <a:spcBef>
                          <a:spcPct val="0"/>
                        </a:spcBef>
                        <a:spcAft>
                          <a:spcPct val="0"/>
                        </a:spcAft>
                        <a:buNone/>
                        <a:defRPr sz="4000" b="1" i="0" u="none" kern="1200" baseline="0">
                          <a:solidFill>
                            <a:schemeClr val="tx2"/>
                          </a:solidFill>
                          <a:latin typeface="黑体" panose="02010609060101010101" pitchFamily="2" charset="-122"/>
                          <a:ea typeface="黑体" panose="02010609060101010101" pitchFamily="2" charset="-122"/>
                        </a:defRPr>
                      </a:lvl5pPr>
                    </a:lstStyle>
                    <a:p>
                      <a:pPr lvl="0" algn="ctr" eaLnBrk="1" hangingPunct="1">
                        <a:lnSpc>
                          <a:spcPct val="100000"/>
                        </a:lnSpc>
                        <a:spcBef>
                          <a:spcPct val="20000"/>
                        </a:spcBef>
                        <a:buNone/>
                      </a:pPr>
                      <a:r>
                        <a:rPr lang="zh-CN" altLang="en-US" sz="3200" dirty="0">
                          <a:solidFill>
                            <a:schemeClr val="tx1"/>
                          </a:solidFill>
                          <a:latin typeface="Arial" panose="020B0604020202020204" pitchFamily="34" charset="0"/>
                          <a:ea typeface="宋体" panose="02010600030101010101" pitchFamily="2" charset="-122"/>
                        </a:rPr>
                        <a:t>名  称</a:t>
                      </a:r>
                      <a:endParaRPr lang="zh-CN" altLang="en-US" sz="3200" dirty="0">
                        <a:solidFill>
                          <a:schemeClr val="tx1"/>
                        </a:solidFill>
                        <a:latin typeface="华文新魏" pitchFamily="2" charset="-122"/>
                        <a:ea typeface="华文新魏" pitchFamily="2" charset="-122"/>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eaLnBrk="0" fontAlgn="base" latinLnBrk="0" hangingPunct="0">
                        <a:lnSpc>
                          <a:spcPct val="130000"/>
                        </a:lnSpc>
                        <a:spcBef>
                          <a:spcPct val="0"/>
                        </a:spcBef>
                        <a:spcAft>
                          <a:spcPct val="0"/>
                        </a:spcAft>
                        <a:buNone/>
                        <a:defRPr sz="4000" b="1" i="0" u="none" kern="1200" baseline="0">
                          <a:solidFill>
                            <a:schemeClr val="tx2"/>
                          </a:solidFill>
                          <a:latin typeface="黑体" panose="02010609060101010101" pitchFamily="2" charset="-122"/>
                          <a:ea typeface="黑体" panose="02010609060101010101" pitchFamily="2" charset="-122"/>
                        </a:defRPr>
                      </a:lvl1pPr>
                      <a:lvl2pPr marL="457200" lvl="1" indent="0" algn="l" defTabSz="914400" eaLnBrk="1" fontAlgn="base" latinLnBrk="0" hangingPunct="1">
                        <a:lnSpc>
                          <a:spcPct val="130000"/>
                        </a:lnSpc>
                        <a:spcBef>
                          <a:spcPct val="0"/>
                        </a:spcBef>
                        <a:spcAft>
                          <a:spcPct val="0"/>
                        </a:spcAft>
                        <a:buNone/>
                        <a:defRPr sz="4000" b="1" i="0" u="none" kern="1200" baseline="0">
                          <a:solidFill>
                            <a:schemeClr val="tx2"/>
                          </a:solidFill>
                          <a:latin typeface="黑体" panose="02010609060101010101" pitchFamily="2" charset="-122"/>
                          <a:ea typeface="黑体" panose="02010609060101010101" pitchFamily="2" charset="-122"/>
                        </a:defRPr>
                      </a:lvl2pPr>
                      <a:lvl3pPr marL="914400" lvl="2" indent="0" algn="l" defTabSz="914400" eaLnBrk="1" fontAlgn="base" latinLnBrk="0" hangingPunct="1">
                        <a:lnSpc>
                          <a:spcPct val="130000"/>
                        </a:lnSpc>
                        <a:spcBef>
                          <a:spcPct val="0"/>
                        </a:spcBef>
                        <a:spcAft>
                          <a:spcPct val="0"/>
                        </a:spcAft>
                        <a:buNone/>
                        <a:defRPr sz="4000" b="1" i="0" u="none" kern="1200" baseline="0">
                          <a:solidFill>
                            <a:schemeClr val="tx2"/>
                          </a:solidFill>
                          <a:latin typeface="黑体" panose="02010609060101010101" pitchFamily="2" charset="-122"/>
                          <a:ea typeface="黑体" panose="02010609060101010101" pitchFamily="2" charset="-122"/>
                        </a:defRPr>
                      </a:lvl3pPr>
                      <a:lvl4pPr marL="1371600" lvl="3" indent="0" algn="l" defTabSz="914400" eaLnBrk="1" fontAlgn="base" latinLnBrk="0" hangingPunct="1">
                        <a:lnSpc>
                          <a:spcPct val="130000"/>
                        </a:lnSpc>
                        <a:spcBef>
                          <a:spcPct val="0"/>
                        </a:spcBef>
                        <a:spcAft>
                          <a:spcPct val="0"/>
                        </a:spcAft>
                        <a:buNone/>
                        <a:defRPr sz="4000" b="1" i="0" u="none" kern="1200" baseline="0">
                          <a:solidFill>
                            <a:schemeClr val="tx2"/>
                          </a:solidFill>
                          <a:latin typeface="黑体" panose="02010609060101010101" pitchFamily="2" charset="-122"/>
                          <a:ea typeface="黑体" panose="02010609060101010101" pitchFamily="2" charset="-122"/>
                        </a:defRPr>
                      </a:lvl4pPr>
                      <a:lvl5pPr marL="1828800" lvl="4" indent="0" algn="l" defTabSz="914400" eaLnBrk="1" fontAlgn="base" latinLnBrk="0" hangingPunct="1">
                        <a:lnSpc>
                          <a:spcPct val="130000"/>
                        </a:lnSpc>
                        <a:spcBef>
                          <a:spcPct val="0"/>
                        </a:spcBef>
                        <a:spcAft>
                          <a:spcPct val="0"/>
                        </a:spcAft>
                        <a:buNone/>
                        <a:defRPr sz="4000" b="1" i="0" u="none" kern="1200" baseline="0">
                          <a:solidFill>
                            <a:schemeClr val="tx2"/>
                          </a:solidFill>
                          <a:latin typeface="黑体" panose="02010609060101010101" pitchFamily="2" charset="-122"/>
                          <a:ea typeface="黑体" panose="02010609060101010101" pitchFamily="2" charset="-122"/>
                        </a:defRPr>
                      </a:lvl5pPr>
                    </a:lstStyle>
                    <a:p>
                      <a:pPr lvl="0" algn="ctr" eaLnBrk="1" hangingPunct="1">
                        <a:lnSpc>
                          <a:spcPct val="100000"/>
                        </a:lnSpc>
                        <a:spcBef>
                          <a:spcPct val="20000"/>
                        </a:spcBef>
                        <a:buNone/>
                      </a:pPr>
                      <a:r>
                        <a:rPr lang="zh-CN" altLang="en-US" sz="3200" dirty="0">
                          <a:solidFill>
                            <a:schemeClr val="tx1"/>
                          </a:solidFill>
                          <a:latin typeface="Arial" panose="020B0604020202020204" pitchFamily="34" charset="0"/>
                          <a:ea typeface="宋体" panose="02010600030101010101" pitchFamily="2" charset="-122"/>
                        </a:rPr>
                        <a:t>职    权</a:t>
                      </a:r>
                      <a:endParaRPr lang="zh-CN" altLang="en-US" sz="3200" dirty="0">
                        <a:solidFill>
                          <a:schemeClr val="tx1"/>
                        </a:solidFill>
                        <a:latin typeface="华文新魏" pitchFamily="2" charset="-122"/>
                        <a:ea typeface="华文新魏" pitchFamily="2" charset="-122"/>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eaLnBrk="0" fontAlgn="base" latinLnBrk="0" hangingPunct="0">
                        <a:lnSpc>
                          <a:spcPct val="130000"/>
                        </a:lnSpc>
                        <a:spcBef>
                          <a:spcPct val="0"/>
                        </a:spcBef>
                        <a:spcAft>
                          <a:spcPct val="0"/>
                        </a:spcAft>
                        <a:buNone/>
                        <a:defRPr sz="4000" b="1" i="0" u="none" kern="1200" baseline="0">
                          <a:solidFill>
                            <a:schemeClr val="tx2"/>
                          </a:solidFill>
                          <a:latin typeface="黑体" panose="02010609060101010101" pitchFamily="2" charset="-122"/>
                          <a:ea typeface="黑体" panose="02010609060101010101" pitchFamily="2" charset="-122"/>
                        </a:defRPr>
                      </a:lvl1pPr>
                      <a:lvl2pPr marL="457200" lvl="1" indent="0" algn="l" defTabSz="914400" eaLnBrk="1" fontAlgn="base" latinLnBrk="0" hangingPunct="1">
                        <a:lnSpc>
                          <a:spcPct val="130000"/>
                        </a:lnSpc>
                        <a:spcBef>
                          <a:spcPct val="0"/>
                        </a:spcBef>
                        <a:spcAft>
                          <a:spcPct val="0"/>
                        </a:spcAft>
                        <a:buNone/>
                        <a:defRPr sz="4000" b="1" i="0" u="none" kern="1200" baseline="0">
                          <a:solidFill>
                            <a:schemeClr val="tx2"/>
                          </a:solidFill>
                          <a:latin typeface="黑体" panose="02010609060101010101" pitchFamily="2" charset="-122"/>
                          <a:ea typeface="黑体" panose="02010609060101010101" pitchFamily="2" charset="-122"/>
                        </a:defRPr>
                      </a:lvl2pPr>
                      <a:lvl3pPr marL="914400" lvl="2" indent="0" algn="l" defTabSz="914400" eaLnBrk="1" fontAlgn="base" latinLnBrk="0" hangingPunct="1">
                        <a:lnSpc>
                          <a:spcPct val="130000"/>
                        </a:lnSpc>
                        <a:spcBef>
                          <a:spcPct val="0"/>
                        </a:spcBef>
                        <a:spcAft>
                          <a:spcPct val="0"/>
                        </a:spcAft>
                        <a:buNone/>
                        <a:defRPr sz="4000" b="1" i="0" u="none" kern="1200" baseline="0">
                          <a:solidFill>
                            <a:schemeClr val="tx2"/>
                          </a:solidFill>
                          <a:latin typeface="黑体" panose="02010609060101010101" pitchFamily="2" charset="-122"/>
                          <a:ea typeface="黑体" panose="02010609060101010101" pitchFamily="2" charset="-122"/>
                        </a:defRPr>
                      </a:lvl3pPr>
                      <a:lvl4pPr marL="1371600" lvl="3" indent="0" algn="l" defTabSz="914400" eaLnBrk="1" fontAlgn="base" latinLnBrk="0" hangingPunct="1">
                        <a:lnSpc>
                          <a:spcPct val="130000"/>
                        </a:lnSpc>
                        <a:spcBef>
                          <a:spcPct val="0"/>
                        </a:spcBef>
                        <a:spcAft>
                          <a:spcPct val="0"/>
                        </a:spcAft>
                        <a:buNone/>
                        <a:defRPr sz="4000" b="1" i="0" u="none" kern="1200" baseline="0">
                          <a:solidFill>
                            <a:schemeClr val="tx2"/>
                          </a:solidFill>
                          <a:latin typeface="黑体" panose="02010609060101010101" pitchFamily="2" charset="-122"/>
                          <a:ea typeface="黑体" panose="02010609060101010101" pitchFamily="2" charset="-122"/>
                        </a:defRPr>
                      </a:lvl4pPr>
                      <a:lvl5pPr marL="1828800" lvl="4" indent="0" algn="l" defTabSz="914400" eaLnBrk="1" fontAlgn="base" latinLnBrk="0" hangingPunct="1">
                        <a:lnSpc>
                          <a:spcPct val="130000"/>
                        </a:lnSpc>
                        <a:spcBef>
                          <a:spcPct val="0"/>
                        </a:spcBef>
                        <a:spcAft>
                          <a:spcPct val="0"/>
                        </a:spcAft>
                        <a:buNone/>
                        <a:defRPr sz="4000" b="1" i="0" u="none" kern="1200" baseline="0">
                          <a:solidFill>
                            <a:schemeClr val="tx2"/>
                          </a:solidFill>
                          <a:latin typeface="黑体" panose="02010609060101010101" pitchFamily="2" charset="-122"/>
                          <a:ea typeface="黑体" panose="02010609060101010101" pitchFamily="2" charset="-122"/>
                        </a:defRPr>
                      </a:lvl5pPr>
                    </a:lstStyle>
                    <a:p>
                      <a:pPr lvl="0" algn="ctr" eaLnBrk="1" hangingPunct="1">
                        <a:lnSpc>
                          <a:spcPct val="100000"/>
                        </a:lnSpc>
                        <a:spcBef>
                          <a:spcPct val="20000"/>
                        </a:spcBef>
                        <a:buNone/>
                      </a:pPr>
                      <a:r>
                        <a:rPr lang="zh-CN" altLang="en-US" sz="3200" dirty="0">
                          <a:solidFill>
                            <a:schemeClr val="tx1"/>
                          </a:solidFill>
                          <a:latin typeface="Arial" panose="020B0604020202020204" pitchFamily="34" charset="0"/>
                          <a:ea typeface="宋体" panose="02010600030101010101" pitchFamily="2" charset="-122"/>
                        </a:rPr>
                        <a:t>特    点</a:t>
                      </a:r>
                      <a:endParaRPr lang="zh-CN" altLang="en-US" sz="3200" dirty="0">
                        <a:solidFill>
                          <a:schemeClr val="tx1"/>
                        </a:solidFill>
                        <a:latin typeface="华文新魏" pitchFamily="2" charset="-122"/>
                        <a:ea typeface="华文新魏" pitchFamily="2" charset="-122"/>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992187">
                <a:tc>
                  <a:txBody>
                    <a:bodyPr/>
                    <a:lstStyle>
                      <a:lvl1pPr marL="0" lvl="0" indent="0" algn="l" defTabSz="914400" eaLnBrk="0" fontAlgn="base" latinLnBrk="0" hangingPunct="0">
                        <a:lnSpc>
                          <a:spcPct val="130000"/>
                        </a:lnSpc>
                        <a:spcBef>
                          <a:spcPct val="0"/>
                        </a:spcBef>
                        <a:spcAft>
                          <a:spcPct val="0"/>
                        </a:spcAft>
                        <a:buNone/>
                        <a:defRPr sz="4000" b="1" i="0" u="none" kern="1200" baseline="0">
                          <a:solidFill>
                            <a:schemeClr val="tx2"/>
                          </a:solidFill>
                          <a:latin typeface="黑体" panose="02010609060101010101" pitchFamily="2" charset="-122"/>
                          <a:ea typeface="黑体" panose="02010609060101010101" pitchFamily="2" charset="-122"/>
                        </a:defRPr>
                      </a:lvl1pPr>
                      <a:lvl2pPr marL="457200" lvl="1" indent="0" algn="l" defTabSz="914400" eaLnBrk="1" fontAlgn="base" latinLnBrk="0" hangingPunct="1">
                        <a:lnSpc>
                          <a:spcPct val="130000"/>
                        </a:lnSpc>
                        <a:spcBef>
                          <a:spcPct val="0"/>
                        </a:spcBef>
                        <a:spcAft>
                          <a:spcPct val="0"/>
                        </a:spcAft>
                        <a:buNone/>
                        <a:defRPr sz="4000" b="1" i="0" u="none" kern="1200" baseline="0">
                          <a:solidFill>
                            <a:schemeClr val="tx2"/>
                          </a:solidFill>
                          <a:latin typeface="黑体" panose="02010609060101010101" pitchFamily="2" charset="-122"/>
                          <a:ea typeface="黑体" panose="02010609060101010101" pitchFamily="2" charset="-122"/>
                        </a:defRPr>
                      </a:lvl2pPr>
                      <a:lvl3pPr marL="914400" lvl="2" indent="0" algn="l" defTabSz="914400" eaLnBrk="1" fontAlgn="base" latinLnBrk="0" hangingPunct="1">
                        <a:lnSpc>
                          <a:spcPct val="130000"/>
                        </a:lnSpc>
                        <a:spcBef>
                          <a:spcPct val="0"/>
                        </a:spcBef>
                        <a:spcAft>
                          <a:spcPct val="0"/>
                        </a:spcAft>
                        <a:buNone/>
                        <a:defRPr sz="4000" b="1" i="0" u="none" kern="1200" baseline="0">
                          <a:solidFill>
                            <a:schemeClr val="tx2"/>
                          </a:solidFill>
                          <a:latin typeface="黑体" panose="02010609060101010101" pitchFamily="2" charset="-122"/>
                          <a:ea typeface="黑体" panose="02010609060101010101" pitchFamily="2" charset="-122"/>
                        </a:defRPr>
                      </a:lvl3pPr>
                      <a:lvl4pPr marL="1371600" lvl="3" indent="0" algn="l" defTabSz="914400" eaLnBrk="1" fontAlgn="base" latinLnBrk="0" hangingPunct="1">
                        <a:lnSpc>
                          <a:spcPct val="130000"/>
                        </a:lnSpc>
                        <a:spcBef>
                          <a:spcPct val="0"/>
                        </a:spcBef>
                        <a:spcAft>
                          <a:spcPct val="0"/>
                        </a:spcAft>
                        <a:buNone/>
                        <a:defRPr sz="4000" b="1" i="0" u="none" kern="1200" baseline="0">
                          <a:solidFill>
                            <a:schemeClr val="tx2"/>
                          </a:solidFill>
                          <a:latin typeface="黑体" panose="02010609060101010101" pitchFamily="2" charset="-122"/>
                          <a:ea typeface="黑体" panose="02010609060101010101" pitchFamily="2" charset="-122"/>
                        </a:defRPr>
                      </a:lvl4pPr>
                      <a:lvl5pPr marL="1828800" lvl="4" indent="0" algn="l" defTabSz="914400" eaLnBrk="1" fontAlgn="base" latinLnBrk="0" hangingPunct="1">
                        <a:lnSpc>
                          <a:spcPct val="130000"/>
                        </a:lnSpc>
                        <a:spcBef>
                          <a:spcPct val="0"/>
                        </a:spcBef>
                        <a:spcAft>
                          <a:spcPct val="0"/>
                        </a:spcAft>
                        <a:buNone/>
                        <a:defRPr sz="4000" b="1" i="0" u="none" kern="1200" baseline="0">
                          <a:solidFill>
                            <a:schemeClr val="tx2"/>
                          </a:solidFill>
                          <a:latin typeface="黑体" panose="02010609060101010101" pitchFamily="2" charset="-122"/>
                          <a:ea typeface="黑体" panose="02010609060101010101" pitchFamily="2" charset="-122"/>
                        </a:defRPr>
                      </a:lvl5pPr>
                    </a:lstStyle>
                    <a:p>
                      <a:pPr lvl="0" eaLnBrk="1" hangingPunct="1">
                        <a:lnSpc>
                          <a:spcPct val="100000"/>
                        </a:lnSpc>
                        <a:spcBef>
                          <a:spcPct val="20000"/>
                        </a:spcBef>
                        <a:buNone/>
                      </a:pPr>
                      <a:r>
                        <a:rPr lang="zh-CN" altLang="en-US" sz="3200" dirty="0">
                          <a:solidFill>
                            <a:schemeClr val="tx1"/>
                          </a:solidFill>
                          <a:latin typeface="Arial" panose="020B0604020202020204" pitchFamily="34" charset="0"/>
                          <a:ea typeface="宋体" panose="02010600030101010101" pitchFamily="2" charset="-122"/>
                        </a:rPr>
                        <a:t>明太祖</a:t>
                      </a:r>
                      <a:endParaRPr lang="zh-CN" altLang="en-US" sz="3200" dirty="0">
                        <a:solidFill>
                          <a:schemeClr val="tx1"/>
                        </a:solidFill>
                        <a:latin typeface="华文新魏" pitchFamily="2" charset="-122"/>
                        <a:ea typeface="华文新魏" pitchFamily="2" charset="-122"/>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eaLnBrk="0" fontAlgn="base" latinLnBrk="0" hangingPunct="0">
                        <a:lnSpc>
                          <a:spcPct val="130000"/>
                        </a:lnSpc>
                        <a:spcBef>
                          <a:spcPct val="0"/>
                        </a:spcBef>
                        <a:spcAft>
                          <a:spcPct val="0"/>
                        </a:spcAft>
                        <a:buNone/>
                        <a:defRPr sz="4000" b="1" i="0" u="none" kern="1200" baseline="0">
                          <a:solidFill>
                            <a:schemeClr val="tx2"/>
                          </a:solidFill>
                          <a:latin typeface="黑体" panose="02010609060101010101" pitchFamily="2" charset="-122"/>
                          <a:ea typeface="黑体" panose="02010609060101010101" pitchFamily="2" charset="-122"/>
                        </a:defRPr>
                      </a:lvl1pPr>
                      <a:lvl2pPr marL="457200" lvl="1" indent="0" algn="l" defTabSz="914400" eaLnBrk="1" fontAlgn="base" latinLnBrk="0" hangingPunct="1">
                        <a:lnSpc>
                          <a:spcPct val="130000"/>
                        </a:lnSpc>
                        <a:spcBef>
                          <a:spcPct val="0"/>
                        </a:spcBef>
                        <a:spcAft>
                          <a:spcPct val="0"/>
                        </a:spcAft>
                        <a:buNone/>
                        <a:defRPr sz="4000" b="1" i="0" u="none" kern="1200" baseline="0">
                          <a:solidFill>
                            <a:schemeClr val="tx2"/>
                          </a:solidFill>
                          <a:latin typeface="黑体" panose="02010609060101010101" pitchFamily="2" charset="-122"/>
                          <a:ea typeface="黑体" panose="02010609060101010101" pitchFamily="2" charset="-122"/>
                        </a:defRPr>
                      </a:lvl2pPr>
                      <a:lvl3pPr marL="914400" lvl="2" indent="0" algn="l" defTabSz="914400" eaLnBrk="1" fontAlgn="base" latinLnBrk="0" hangingPunct="1">
                        <a:lnSpc>
                          <a:spcPct val="130000"/>
                        </a:lnSpc>
                        <a:spcBef>
                          <a:spcPct val="0"/>
                        </a:spcBef>
                        <a:spcAft>
                          <a:spcPct val="0"/>
                        </a:spcAft>
                        <a:buNone/>
                        <a:defRPr sz="4000" b="1" i="0" u="none" kern="1200" baseline="0">
                          <a:solidFill>
                            <a:schemeClr val="tx2"/>
                          </a:solidFill>
                          <a:latin typeface="黑体" panose="02010609060101010101" pitchFamily="2" charset="-122"/>
                          <a:ea typeface="黑体" panose="02010609060101010101" pitchFamily="2" charset="-122"/>
                        </a:defRPr>
                      </a:lvl3pPr>
                      <a:lvl4pPr marL="1371600" lvl="3" indent="0" algn="l" defTabSz="914400" eaLnBrk="1" fontAlgn="base" latinLnBrk="0" hangingPunct="1">
                        <a:lnSpc>
                          <a:spcPct val="130000"/>
                        </a:lnSpc>
                        <a:spcBef>
                          <a:spcPct val="0"/>
                        </a:spcBef>
                        <a:spcAft>
                          <a:spcPct val="0"/>
                        </a:spcAft>
                        <a:buNone/>
                        <a:defRPr sz="4000" b="1" i="0" u="none" kern="1200" baseline="0">
                          <a:solidFill>
                            <a:schemeClr val="tx2"/>
                          </a:solidFill>
                          <a:latin typeface="黑体" panose="02010609060101010101" pitchFamily="2" charset="-122"/>
                          <a:ea typeface="黑体" panose="02010609060101010101" pitchFamily="2" charset="-122"/>
                        </a:defRPr>
                      </a:lvl4pPr>
                      <a:lvl5pPr marL="1828800" lvl="4" indent="0" algn="l" defTabSz="914400" eaLnBrk="1" fontAlgn="base" latinLnBrk="0" hangingPunct="1">
                        <a:lnSpc>
                          <a:spcPct val="130000"/>
                        </a:lnSpc>
                        <a:spcBef>
                          <a:spcPct val="0"/>
                        </a:spcBef>
                        <a:spcAft>
                          <a:spcPct val="0"/>
                        </a:spcAft>
                        <a:buNone/>
                        <a:defRPr sz="4000" b="1" i="0" u="none" kern="1200" baseline="0">
                          <a:solidFill>
                            <a:schemeClr val="tx2"/>
                          </a:solidFill>
                          <a:latin typeface="黑体" panose="02010609060101010101" pitchFamily="2" charset="-122"/>
                          <a:ea typeface="黑体" panose="02010609060101010101" pitchFamily="2" charset="-122"/>
                        </a:defRPr>
                      </a:lvl5pPr>
                    </a:lstStyle>
                    <a:p>
                      <a:pPr lvl="0" algn="just" eaLnBrk="1" hangingPunct="1">
                        <a:lnSpc>
                          <a:spcPct val="100000"/>
                        </a:lnSpc>
                        <a:spcBef>
                          <a:spcPct val="20000"/>
                        </a:spcBef>
                        <a:buNone/>
                      </a:pPr>
                      <a:endParaRPr lang="zh-CN" altLang="zh-CN" sz="3200" dirty="0">
                        <a:solidFill>
                          <a:schemeClr val="tx1"/>
                        </a:solidFill>
                        <a:latin typeface="华文新魏" pitchFamily="2" charset="-122"/>
                        <a:ea typeface="华文新魏" pitchFamily="2" charset="-122"/>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eaLnBrk="0" fontAlgn="base" latinLnBrk="0" hangingPunct="0">
                        <a:lnSpc>
                          <a:spcPct val="130000"/>
                        </a:lnSpc>
                        <a:spcBef>
                          <a:spcPct val="0"/>
                        </a:spcBef>
                        <a:spcAft>
                          <a:spcPct val="0"/>
                        </a:spcAft>
                        <a:buNone/>
                        <a:defRPr sz="4000" b="1" i="0" u="none" kern="1200" baseline="0">
                          <a:solidFill>
                            <a:schemeClr val="tx2"/>
                          </a:solidFill>
                          <a:latin typeface="黑体" panose="02010609060101010101" pitchFamily="2" charset="-122"/>
                          <a:ea typeface="黑体" panose="02010609060101010101" pitchFamily="2" charset="-122"/>
                        </a:defRPr>
                      </a:lvl1pPr>
                      <a:lvl2pPr marL="457200" lvl="1" indent="0" algn="l" defTabSz="914400" eaLnBrk="1" fontAlgn="base" latinLnBrk="0" hangingPunct="1">
                        <a:lnSpc>
                          <a:spcPct val="130000"/>
                        </a:lnSpc>
                        <a:spcBef>
                          <a:spcPct val="0"/>
                        </a:spcBef>
                        <a:spcAft>
                          <a:spcPct val="0"/>
                        </a:spcAft>
                        <a:buNone/>
                        <a:defRPr sz="4000" b="1" i="0" u="none" kern="1200" baseline="0">
                          <a:solidFill>
                            <a:schemeClr val="tx2"/>
                          </a:solidFill>
                          <a:latin typeface="黑体" panose="02010609060101010101" pitchFamily="2" charset="-122"/>
                          <a:ea typeface="黑体" panose="02010609060101010101" pitchFamily="2" charset="-122"/>
                        </a:defRPr>
                      </a:lvl2pPr>
                      <a:lvl3pPr marL="914400" lvl="2" indent="0" algn="l" defTabSz="914400" eaLnBrk="1" fontAlgn="base" latinLnBrk="0" hangingPunct="1">
                        <a:lnSpc>
                          <a:spcPct val="130000"/>
                        </a:lnSpc>
                        <a:spcBef>
                          <a:spcPct val="0"/>
                        </a:spcBef>
                        <a:spcAft>
                          <a:spcPct val="0"/>
                        </a:spcAft>
                        <a:buNone/>
                        <a:defRPr sz="4000" b="1" i="0" u="none" kern="1200" baseline="0">
                          <a:solidFill>
                            <a:schemeClr val="tx2"/>
                          </a:solidFill>
                          <a:latin typeface="黑体" panose="02010609060101010101" pitchFamily="2" charset="-122"/>
                          <a:ea typeface="黑体" panose="02010609060101010101" pitchFamily="2" charset="-122"/>
                        </a:defRPr>
                      </a:lvl3pPr>
                      <a:lvl4pPr marL="1371600" lvl="3" indent="0" algn="l" defTabSz="914400" eaLnBrk="1" fontAlgn="base" latinLnBrk="0" hangingPunct="1">
                        <a:lnSpc>
                          <a:spcPct val="130000"/>
                        </a:lnSpc>
                        <a:spcBef>
                          <a:spcPct val="0"/>
                        </a:spcBef>
                        <a:spcAft>
                          <a:spcPct val="0"/>
                        </a:spcAft>
                        <a:buNone/>
                        <a:defRPr sz="4000" b="1" i="0" u="none" kern="1200" baseline="0">
                          <a:solidFill>
                            <a:schemeClr val="tx2"/>
                          </a:solidFill>
                          <a:latin typeface="黑体" panose="02010609060101010101" pitchFamily="2" charset="-122"/>
                          <a:ea typeface="黑体" panose="02010609060101010101" pitchFamily="2" charset="-122"/>
                        </a:defRPr>
                      </a:lvl4pPr>
                      <a:lvl5pPr marL="1828800" lvl="4" indent="0" algn="l" defTabSz="914400" eaLnBrk="1" fontAlgn="base" latinLnBrk="0" hangingPunct="1">
                        <a:lnSpc>
                          <a:spcPct val="130000"/>
                        </a:lnSpc>
                        <a:spcBef>
                          <a:spcPct val="0"/>
                        </a:spcBef>
                        <a:spcAft>
                          <a:spcPct val="0"/>
                        </a:spcAft>
                        <a:buNone/>
                        <a:defRPr sz="4000" b="1" i="0" u="none" kern="1200" baseline="0">
                          <a:solidFill>
                            <a:schemeClr val="tx2"/>
                          </a:solidFill>
                          <a:latin typeface="黑体" panose="02010609060101010101" pitchFamily="2" charset="-122"/>
                          <a:ea typeface="黑体" panose="02010609060101010101" pitchFamily="2" charset="-122"/>
                        </a:defRPr>
                      </a:lvl5pPr>
                    </a:lstStyle>
                    <a:p>
                      <a:pPr lvl="0" eaLnBrk="1" hangingPunct="1">
                        <a:lnSpc>
                          <a:spcPct val="100000"/>
                        </a:lnSpc>
                        <a:spcBef>
                          <a:spcPct val="20000"/>
                        </a:spcBef>
                        <a:buNone/>
                      </a:pPr>
                      <a:endParaRPr lang="zh-CN" altLang="zh-CN" sz="3200" dirty="0">
                        <a:solidFill>
                          <a:schemeClr val="tx1"/>
                        </a:solidFill>
                        <a:latin typeface="华文新魏" pitchFamily="2" charset="-122"/>
                        <a:ea typeface="华文新魏" pitchFamily="2" charset="-122"/>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eaLnBrk="0" fontAlgn="base" latinLnBrk="0" hangingPunct="0">
                        <a:lnSpc>
                          <a:spcPct val="130000"/>
                        </a:lnSpc>
                        <a:spcBef>
                          <a:spcPct val="0"/>
                        </a:spcBef>
                        <a:spcAft>
                          <a:spcPct val="0"/>
                        </a:spcAft>
                        <a:buNone/>
                        <a:defRPr sz="4000" b="1" i="0" u="none" kern="1200" baseline="0">
                          <a:solidFill>
                            <a:schemeClr val="tx2"/>
                          </a:solidFill>
                          <a:latin typeface="黑体" panose="02010609060101010101" pitchFamily="2" charset="-122"/>
                          <a:ea typeface="黑体" panose="02010609060101010101" pitchFamily="2" charset="-122"/>
                        </a:defRPr>
                      </a:lvl1pPr>
                      <a:lvl2pPr marL="457200" lvl="1" indent="0" algn="l" defTabSz="914400" eaLnBrk="1" fontAlgn="base" latinLnBrk="0" hangingPunct="1">
                        <a:lnSpc>
                          <a:spcPct val="130000"/>
                        </a:lnSpc>
                        <a:spcBef>
                          <a:spcPct val="0"/>
                        </a:spcBef>
                        <a:spcAft>
                          <a:spcPct val="0"/>
                        </a:spcAft>
                        <a:buNone/>
                        <a:defRPr sz="4000" b="1" i="0" u="none" kern="1200" baseline="0">
                          <a:solidFill>
                            <a:schemeClr val="tx2"/>
                          </a:solidFill>
                          <a:latin typeface="黑体" panose="02010609060101010101" pitchFamily="2" charset="-122"/>
                          <a:ea typeface="黑体" panose="02010609060101010101" pitchFamily="2" charset="-122"/>
                        </a:defRPr>
                      </a:lvl2pPr>
                      <a:lvl3pPr marL="914400" lvl="2" indent="0" algn="l" defTabSz="914400" eaLnBrk="1" fontAlgn="base" latinLnBrk="0" hangingPunct="1">
                        <a:lnSpc>
                          <a:spcPct val="130000"/>
                        </a:lnSpc>
                        <a:spcBef>
                          <a:spcPct val="0"/>
                        </a:spcBef>
                        <a:spcAft>
                          <a:spcPct val="0"/>
                        </a:spcAft>
                        <a:buNone/>
                        <a:defRPr sz="4000" b="1" i="0" u="none" kern="1200" baseline="0">
                          <a:solidFill>
                            <a:schemeClr val="tx2"/>
                          </a:solidFill>
                          <a:latin typeface="黑体" panose="02010609060101010101" pitchFamily="2" charset="-122"/>
                          <a:ea typeface="黑体" panose="02010609060101010101" pitchFamily="2" charset="-122"/>
                        </a:defRPr>
                      </a:lvl3pPr>
                      <a:lvl4pPr marL="1371600" lvl="3" indent="0" algn="l" defTabSz="914400" eaLnBrk="1" fontAlgn="base" latinLnBrk="0" hangingPunct="1">
                        <a:lnSpc>
                          <a:spcPct val="130000"/>
                        </a:lnSpc>
                        <a:spcBef>
                          <a:spcPct val="0"/>
                        </a:spcBef>
                        <a:spcAft>
                          <a:spcPct val="0"/>
                        </a:spcAft>
                        <a:buNone/>
                        <a:defRPr sz="4000" b="1" i="0" u="none" kern="1200" baseline="0">
                          <a:solidFill>
                            <a:schemeClr val="tx2"/>
                          </a:solidFill>
                          <a:latin typeface="黑体" panose="02010609060101010101" pitchFamily="2" charset="-122"/>
                          <a:ea typeface="黑体" panose="02010609060101010101" pitchFamily="2" charset="-122"/>
                        </a:defRPr>
                      </a:lvl4pPr>
                      <a:lvl5pPr marL="1828800" lvl="4" indent="0" algn="l" defTabSz="914400" eaLnBrk="1" fontAlgn="base" latinLnBrk="0" hangingPunct="1">
                        <a:lnSpc>
                          <a:spcPct val="130000"/>
                        </a:lnSpc>
                        <a:spcBef>
                          <a:spcPct val="0"/>
                        </a:spcBef>
                        <a:spcAft>
                          <a:spcPct val="0"/>
                        </a:spcAft>
                        <a:buNone/>
                        <a:defRPr sz="4000" b="1" i="0" u="none" kern="1200" baseline="0">
                          <a:solidFill>
                            <a:schemeClr val="tx2"/>
                          </a:solidFill>
                          <a:latin typeface="黑体" panose="02010609060101010101" pitchFamily="2" charset="-122"/>
                          <a:ea typeface="黑体" panose="02010609060101010101" pitchFamily="2" charset="-122"/>
                        </a:defRPr>
                      </a:lvl5pPr>
                    </a:lstStyle>
                    <a:p>
                      <a:pPr lvl="0" eaLnBrk="1" hangingPunct="1">
                        <a:lnSpc>
                          <a:spcPct val="100000"/>
                        </a:lnSpc>
                        <a:spcBef>
                          <a:spcPct val="20000"/>
                        </a:spcBef>
                        <a:buNone/>
                      </a:pPr>
                      <a:endParaRPr lang="zh-CN" altLang="zh-CN" sz="3200" dirty="0">
                        <a:solidFill>
                          <a:schemeClr val="tx1"/>
                        </a:solidFill>
                        <a:latin typeface="华文新魏" pitchFamily="2" charset="-122"/>
                        <a:ea typeface="华文新魏" pitchFamily="2" charset="-122"/>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285875">
                <a:tc>
                  <a:txBody>
                    <a:bodyPr/>
                    <a:lstStyle>
                      <a:lvl1pPr marL="0" lvl="0" indent="0" algn="l" defTabSz="914400" eaLnBrk="0" fontAlgn="base" latinLnBrk="0" hangingPunct="0">
                        <a:lnSpc>
                          <a:spcPct val="130000"/>
                        </a:lnSpc>
                        <a:spcBef>
                          <a:spcPct val="0"/>
                        </a:spcBef>
                        <a:spcAft>
                          <a:spcPct val="0"/>
                        </a:spcAft>
                        <a:buNone/>
                        <a:defRPr sz="4000" b="1" i="0" u="none" kern="1200" baseline="0">
                          <a:solidFill>
                            <a:schemeClr val="tx2"/>
                          </a:solidFill>
                          <a:latin typeface="黑体" panose="02010609060101010101" pitchFamily="2" charset="-122"/>
                          <a:ea typeface="黑体" panose="02010609060101010101" pitchFamily="2" charset="-122"/>
                        </a:defRPr>
                      </a:lvl1pPr>
                      <a:lvl2pPr marL="457200" lvl="1" indent="0" algn="l" defTabSz="914400" eaLnBrk="1" fontAlgn="base" latinLnBrk="0" hangingPunct="1">
                        <a:lnSpc>
                          <a:spcPct val="130000"/>
                        </a:lnSpc>
                        <a:spcBef>
                          <a:spcPct val="0"/>
                        </a:spcBef>
                        <a:spcAft>
                          <a:spcPct val="0"/>
                        </a:spcAft>
                        <a:buNone/>
                        <a:defRPr sz="4000" b="1" i="0" u="none" kern="1200" baseline="0">
                          <a:solidFill>
                            <a:schemeClr val="tx2"/>
                          </a:solidFill>
                          <a:latin typeface="黑体" panose="02010609060101010101" pitchFamily="2" charset="-122"/>
                          <a:ea typeface="黑体" panose="02010609060101010101" pitchFamily="2" charset="-122"/>
                        </a:defRPr>
                      </a:lvl2pPr>
                      <a:lvl3pPr marL="914400" lvl="2" indent="0" algn="l" defTabSz="914400" eaLnBrk="1" fontAlgn="base" latinLnBrk="0" hangingPunct="1">
                        <a:lnSpc>
                          <a:spcPct val="130000"/>
                        </a:lnSpc>
                        <a:spcBef>
                          <a:spcPct val="0"/>
                        </a:spcBef>
                        <a:spcAft>
                          <a:spcPct val="0"/>
                        </a:spcAft>
                        <a:buNone/>
                        <a:defRPr sz="4000" b="1" i="0" u="none" kern="1200" baseline="0">
                          <a:solidFill>
                            <a:schemeClr val="tx2"/>
                          </a:solidFill>
                          <a:latin typeface="黑体" panose="02010609060101010101" pitchFamily="2" charset="-122"/>
                          <a:ea typeface="黑体" panose="02010609060101010101" pitchFamily="2" charset="-122"/>
                        </a:defRPr>
                      </a:lvl3pPr>
                      <a:lvl4pPr marL="1371600" lvl="3" indent="0" algn="l" defTabSz="914400" eaLnBrk="1" fontAlgn="base" latinLnBrk="0" hangingPunct="1">
                        <a:lnSpc>
                          <a:spcPct val="130000"/>
                        </a:lnSpc>
                        <a:spcBef>
                          <a:spcPct val="0"/>
                        </a:spcBef>
                        <a:spcAft>
                          <a:spcPct val="0"/>
                        </a:spcAft>
                        <a:buNone/>
                        <a:defRPr sz="4000" b="1" i="0" u="none" kern="1200" baseline="0">
                          <a:solidFill>
                            <a:schemeClr val="tx2"/>
                          </a:solidFill>
                          <a:latin typeface="黑体" panose="02010609060101010101" pitchFamily="2" charset="-122"/>
                          <a:ea typeface="黑体" panose="02010609060101010101" pitchFamily="2" charset="-122"/>
                        </a:defRPr>
                      </a:lvl4pPr>
                      <a:lvl5pPr marL="1828800" lvl="4" indent="0" algn="l" defTabSz="914400" eaLnBrk="1" fontAlgn="base" latinLnBrk="0" hangingPunct="1">
                        <a:lnSpc>
                          <a:spcPct val="130000"/>
                        </a:lnSpc>
                        <a:spcBef>
                          <a:spcPct val="0"/>
                        </a:spcBef>
                        <a:spcAft>
                          <a:spcPct val="0"/>
                        </a:spcAft>
                        <a:buNone/>
                        <a:defRPr sz="4000" b="1" i="0" u="none" kern="1200" baseline="0">
                          <a:solidFill>
                            <a:schemeClr val="tx2"/>
                          </a:solidFill>
                          <a:latin typeface="黑体" panose="02010609060101010101" pitchFamily="2" charset="-122"/>
                          <a:ea typeface="黑体" panose="02010609060101010101" pitchFamily="2" charset="-122"/>
                        </a:defRPr>
                      </a:lvl5pPr>
                    </a:lstStyle>
                    <a:p>
                      <a:pPr lvl="0" eaLnBrk="1" hangingPunct="1">
                        <a:lnSpc>
                          <a:spcPct val="100000"/>
                        </a:lnSpc>
                        <a:spcBef>
                          <a:spcPct val="20000"/>
                        </a:spcBef>
                        <a:buNone/>
                      </a:pPr>
                      <a:r>
                        <a:rPr lang="zh-CN" altLang="en-US" sz="3200" dirty="0">
                          <a:solidFill>
                            <a:schemeClr val="tx1"/>
                          </a:solidFill>
                          <a:latin typeface="Arial" panose="020B0604020202020204" pitchFamily="34" charset="0"/>
                          <a:ea typeface="宋体" panose="02010600030101010101" pitchFamily="2" charset="-122"/>
                        </a:rPr>
                        <a:t>明成祖</a:t>
                      </a:r>
                      <a:endParaRPr lang="zh-CN" altLang="en-US" sz="3200" dirty="0">
                        <a:solidFill>
                          <a:schemeClr val="tx1"/>
                        </a:solidFill>
                        <a:latin typeface="华文新魏" pitchFamily="2" charset="-122"/>
                        <a:ea typeface="华文新魏" pitchFamily="2" charset="-122"/>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eaLnBrk="0" fontAlgn="base" latinLnBrk="0" hangingPunct="0">
                        <a:lnSpc>
                          <a:spcPct val="130000"/>
                        </a:lnSpc>
                        <a:spcBef>
                          <a:spcPct val="0"/>
                        </a:spcBef>
                        <a:spcAft>
                          <a:spcPct val="0"/>
                        </a:spcAft>
                        <a:buNone/>
                        <a:defRPr sz="4000" b="1" i="0" u="none" kern="1200" baseline="0">
                          <a:solidFill>
                            <a:schemeClr val="tx2"/>
                          </a:solidFill>
                          <a:latin typeface="黑体" panose="02010609060101010101" pitchFamily="2" charset="-122"/>
                          <a:ea typeface="黑体" panose="02010609060101010101" pitchFamily="2" charset="-122"/>
                        </a:defRPr>
                      </a:lvl1pPr>
                      <a:lvl2pPr marL="457200" lvl="1" indent="0" algn="l" defTabSz="914400" eaLnBrk="1" fontAlgn="base" latinLnBrk="0" hangingPunct="1">
                        <a:lnSpc>
                          <a:spcPct val="130000"/>
                        </a:lnSpc>
                        <a:spcBef>
                          <a:spcPct val="0"/>
                        </a:spcBef>
                        <a:spcAft>
                          <a:spcPct val="0"/>
                        </a:spcAft>
                        <a:buNone/>
                        <a:defRPr sz="4000" b="1" i="0" u="none" kern="1200" baseline="0">
                          <a:solidFill>
                            <a:schemeClr val="tx2"/>
                          </a:solidFill>
                          <a:latin typeface="黑体" panose="02010609060101010101" pitchFamily="2" charset="-122"/>
                          <a:ea typeface="黑体" panose="02010609060101010101" pitchFamily="2" charset="-122"/>
                        </a:defRPr>
                      </a:lvl2pPr>
                      <a:lvl3pPr marL="914400" lvl="2" indent="0" algn="l" defTabSz="914400" eaLnBrk="1" fontAlgn="base" latinLnBrk="0" hangingPunct="1">
                        <a:lnSpc>
                          <a:spcPct val="130000"/>
                        </a:lnSpc>
                        <a:spcBef>
                          <a:spcPct val="0"/>
                        </a:spcBef>
                        <a:spcAft>
                          <a:spcPct val="0"/>
                        </a:spcAft>
                        <a:buNone/>
                        <a:defRPr sz="4000" b="1" i="0" u="none" kern="1200" baseline="0">
                          <a:solidFill>
                            <a:schemeClr val="tx2"/>
                          </a:solidFill>
                          <a:latin typeface="黑体" panose="02010609060101010101" pitchFamily="2" charset="-122"/>
                          <a:ea typeface="黑体" panose="02010609060101010101" pitchFamily="2" charset="-122"/>
                        </a:defRPr>
                      </a:lvl3pPr>
                      <a:lvl4pPr marL="1371600" lvl="3" indent="0" algn="l" defTabSz="914400" eaLnBrk="1" fontAlgn="base" latinLnBrk="0" hangingPunct="1">
                        <a:lnSpc>
                          <a:spcPct val="130000"/>
                        </a:lnSpc>
                        <a:spcBef>
                          <a:spcPct val="0"/>
                        </a:spcBef>
                        <a:spcAft>
                          <a:spcPct val="0"/>
                        </a:spcAft>
                        <a:buNone/>
                        <a:defRPr sz="4000" b="1" i="0" u="none" kern="1200" baseline="0">
                          <a:solidFill>
                            <a:schemeClr val="tx2"/>
                          </a:solidFill>
                          <a:latin typeface="黑体" panose="02010609060101010101" pitchFamily="2" charset="-122"/>
                          <a:ea typeface="黑体" panose="02010609060101010101" pitchFamily="2" charset="-122"/>
                        </a:defRPr>
                      </a:lvl4pPr>
                      <a:lvl5pPr marL="1828800" lvl="4" indent="0" algn="l" defTabSz="914400" eaLnBrk="1" fontAlgn="base" latinLnBrk="0" hangingPunct="1">
                        <a:lnSpc>
                          <a:spcPct val="130000"/>
                        </a:lnSpc>
                        <a:spcBef>
                          <a:spcPct val="0"/>
                        </a:spcBef>
                        <a:spcAft>
                          <a:spcPct val="0"/>
                        </a:spcAft>
                        <a:buNone/>
                        <a:defRPr sz="4000" b="1" i="0" u="none" kern="1200" baseline="0">
                          <a:solidFill>
                            <a:schemeClr val="tx2"/>
                          </a:solidFill>
                          <a:latin typeface="黑体" panose="02010609060101010101" pitchFamily="2" charset="-122"/>
                          <a:ea typeface="黑体" panose="02010609060101010101" pitchFamily="2" charset="-122"/>
                        </a:defRPr>
                      </a:lvl5pPr>
                    </a:lstStyle>
                    <a:p>
                      <a:pPr lvl="0" algn="ctr" eaLnBrk="1" hangingPunct="1">
                        <a:lnSpc>
                          <a:spcPct val="100000"/>
                        </a:lnSpc>
                        <a:spcBef>
                          <a:spcPct val="20000"/>
                        </a:spcBef>
                        <a:buNone/>
                      </a:pPr>
                      <a:endParaRPr lang="zh-CN" altLang="zh-CN" sz="3200" dirty="0">
                        <a:solidFill>
                          <a:schemeClr val="tx1"/>
                        </a:solidFill>
                        <a:latin typeface="华文新魏" pitchFamily="2" charset="-122"/>
                        <a:ea typeface="华文新魏" pitchFamily="2" charset="-122"/>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eaLnBrk="0" fontAlgn="base" latinLnBrk="0" hangingPunct="0">
                        <a:lnSpc>
                          <a:spcPct val="130000"/>
                        </a:lnSpc>
                        <a:spcBef>
                          <a:spcPct val="0"/>
                        </a:spcBef>
                        <a:spcAft>
                          <a:spcPct val="0"/>
                        </a:spcAft>
                        <a:buNone/>
                        <a:defRPr sz="4000" b="1" i="0" u="none" kern="1200" baseline="0">
                          <a:solidFill>
                            <a:schemeClr val="tx2"/>
                          </a:solidFill>
                          <a:latin typeface="黑体" panose="02010609060101010101" pitchFamily="2" charset="-122"/>
                          <a:ea typeface="黑体" panose="02010609060101010101" pitchFamily="2" charset="-122"/>
                        </a:defRPr>
                      </a:lvl1pPr>
                      <a:lvl2pPr marL="457200" lvl="1" indent="0" algn="l" defTabSz="914400" eaLnBrk="1" fontAlgn="base" latinLnBrk="0" hangingPunct="1">
                        <a:lnSpc>
                          <a:spcPct val="130000"/>
                        </a:lnSpc>
                        <a:spcBef>
                          <a:spcPct val="0"/>
                        </a:spcBef>
                        <a:spcAft>
                          <a:spcPct val="0"/>
                        </a:spcAft>
                        <a:buNone/>
                        <a:defRPr sz="4000" b="1" i="0" u="none" kern="1200" baseline="0">
                          <a:solidFill>
                            <a:schemeClr val="tx2"/>
                          </a:solidFill>
                          <a:latin typeface="黑体" panose="02010609060101010101" pitchFamily="2" charset="-122"/>
                          <a:ea typeface="黑体" panose="02010609060101010101" pitchFamily="2" charset="-122"/>
                        </a:defRPr>
                      </a:lvl2pPr>
                      <a:lvl3pPr marL="914400" lvl="2" indent="0" algn="l" defTabSz="914400" eaLnBrk="1" fontAlgn="base" latinLnBrk="0" hangingPunct="1">
                        <a:lnSpc>
                          <a:spcPct val="130000"/>
                        </a:lnSpc>
                        <a:spcBef>
                          <a:spcPct val="0"/>
                        </a:spcBef>
                        <a:spcAft>
                          <a:spcPct val="0"/>
                        </a:spcAft>
                        <a:buNone/>
                        <a:defRPr sz="4000" b="1" i="0" u="none" kern="1200" baseline="0">
                          <a:solidFill>
                            <a:schemeClr val="tx2"/>
                          </a:solidFill>
                          <a:latin typeface="黑体" panose="02010609060101010101" pitchFamily="2" charset="-122"/>
                          <a:ea typeface="黑体" panose="02010609060101010101" pitchFamily="2" charset="-122"/>
                        </a:defRPr>
                      </a:lvl3pPr>
                      <a:lvl4pPr marL="1371600" lvl="3" indent="0" algn="l" defTabSz="914400" eaLnBrk="1" fontAlgn="base" latinLnBrk="0" hangingPunct="1">
                        <a:lnSpc>
                          <a:spcPct val="130000"/>
                        </a:lnSpc>
                        <a:spcBef>
                          <a:spcPct val="0"/>
                        </a:spcBef>
                        <a:spcAft>
                          <a:spcPct val="0"/>
                        </a:spcAft>
                        <a:buNone/>
                        <a:defRPr sz="4000" b="1" i="0" u="none" kern="1200" baseline="0">
                          <a:solidFill>
                            <a:schemeClr val="tx2"/>
                          </a:solidFill>
                          <a:latin typeface="黑体" panose="02010609060101010101" pitchFamily="2" charset="-122"/>
                          <a:ea typeface="黑体" panose="02010609060101010101" pitchFamily="2" charset="-122"/>
                        </a:defRPr>
                      </a:lvl4pPr>
                      <a:lvl5pPr marL="1828800" lvl="4" indent="0" algn="l" defTabSz="914400" eaLnBrk="1" fontAlgn="base" latinLnBrk="0" hangingPunct="1">
                        <a:lnSpc>
                          <a:spcPct val="130000"/>
                        </a:lnSpc>
                        <a:spcBef>
                          <a:spcPct val="0"/>
                        </a:spcBef>
                        <a:spcAft>
                          <a:spcPct val="0"/>
                        </a:spcAft>
                        <a:buNone/>
                        <a:defRPr sz="4000" b="1" i="0" u="none" kern="1200" baseline="0">
                          <a:solidFill>
                            <a:schemeClr val="tx2"/>
                          </a:solidFill>
                          <a:latin typeface="黑体" panose="02010609060101010101" pitchFamily="2" charset="-122"/>
                          <a:ea typeface="黑体" panose="02010609060101010101" pitchFamily="2" charset="-122"/>
                        </a:defRPr>
                      </a:lvl5pPr>
                    </a:lstStyle>
                    <a:p>
                      <a:pPr lvl="0" eaLnBrk="1" hangingPunct="1">
                        <a:lnSpc>
                          <a:spcPct val="100000"/>
                        </a:lnSpc>
                        <a:spcBef>
                          <a:spcPct val="20000"/>
                        </a:spcBef>
                        <a:buNone/>
                      </a:pPr>
                      <a:endParaRPr lang="zh-CN" altLang="zh-CN" sz="3200" dirty="0">
                        <a:solidFill>
                          <a:schemeClr val="tx1"/>
                        </a:solidFill>
                        <a:latin typeface="华文新魏" pitchFamily="2" charset="-122"/>
                        <a:ea typeface="华文新魏" pitchFamily="2" charset="-122"/>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eaLnBrk="0" fontAlgn="base" latinLnBrk="0" hangingPunct="0">
                        <a:lnSpc>
                          <a:spcPct val="130000"/>
                        </a:lnSpc>
                        <a:spcBef>
                          <a:spcPct val="0"/>
                        </a:spcBef>
                        <a:spcAft>
                          <a:spcPct val="0"/>
                        </a:spcAft>
                        <a:buNone/>
                        <a:defRPr sz="4000" b="1" i="0" u="none" kern="1200" baseline="0">
                          <a:solidFill>
                            <a:schemeClr val="tx2"/>
                          </a:solidFill>
                          <a:latin typeface="黑体" panose="02010609060101010101" pitchFamily="2" charset="-122"/>
                          <a:ea typeface="黑体" panose="02010609060101010101" pitchFamily="2" charset="-122"/>
                        </a:defRPr>
                      </a:lvl1pPr>
                      <a:lvl2pPr marL="457200" lvl="1" indent="0" algn="l" defTabSz="914400" eaLnBrk="1" fontAlgn="base" latinLnBrk="0" hangingPunct="1">
                        <a:lnSpc>
                          <a:spcPct val="130000"/>
                        </a:lnSpc>
                        <a:spcBef>
                          <a:spcPct val="0"/>
                        </a:spcBef>
                        <a:spcAft>
                          <a:spcPct val="0"/>
                        </a:spcAft>
                        <a:buNone/>
                        <a:defRPr sz="4000" b="1" i="0" u="none" kern="1200" baseline="0">
                          <a:solidFill>
                            <a:schemeClr val="tx2"/>
                          </a:solidFill>
                          <a:latin typeface="黑体" panose="02010609060101010101" pitchFamily="2" charset="-122"/>
                          <a:ea typeface="黑体" panose="02010609060101010101" pitchFamily="2" charset="-122"/>
                        </a:defRPr>
                      </a:lvl2pPr>
                      <a:lvl3pPr marL="914400" lvl="2" indent="0" algn="l" defTabSz="914400" eaLnBrk="1" fontAlgn="base" latinLnBrk="0" hangingPunct="1">
                        <a:lnSpc>
                          <a:spcPct val="130000"/>
                        </a:lnSpc>
                        <a:spcBef>
                          <a:spcPct val="0"/>
                        </a:spcBef>
                        <a:spcAft>
                          <a:spcPct val="0"/>
                        </a:spcAft>
                        <a:buNone/>
                        <a:defRPr sz="4000" b="1" i="0" u="none" kern="1200" baseline="0">
                          <a:solidFill>
                            <a:schemeClr val="tx2"/>
                          </a:solidFill>
                          <a:latin typeface="黑体" panose="02010609060101010101" pitchFamily="2" charset="-122"/>
                          <a:ea typeface="黑体" panose="02010609060101010101" pitchFamily="2" charset="-122"/>
                        </a:defRPr>
                      </a:lvl3pPr>
                      <a:lvl4pPr marL="1371600" lvl="3" indent="0" algn="l" defTabSz="914400" eaLnBrk="1" fontAlgn="base" latinLnBrk="0" hangingPunct="1">
                        <a:lnSpc>
                          <a:spcPct val="130000"/>
                        </a:lnSpc>
                        <a:spcBef>
                          <a:spcPct val="0"/>
                        </a:spcBef>
                        <a:spcAft>
                          <a:spcPct val="0"/>
                        </a:spcAft>
                        <a:buNone/>
                        <a:defRPr sz="4000" b="1" i="0" u="none" kern="1200" baseline="0">
                          <a:solidFill>
                            <a:schemeClr val="tx2"/>
                          </a:solidFill>
                          <a:latin typeface="黑体" panose="02010609060101010101" pitchFamily="2" charset="-122"/>
                          <a:ea typeface="黑体" panose="02010609060101010101" pitchFamily="2" charset="-122"/>
                        </a:defRPr>
                      </a:lvl4pPr>
                      <a:lvl5pPr marL="1828800" lvl="4" indent="0" algn="l" defTabSz="914400" eaLnBrk="1" fontAlgn="base" latinLnBrk="0" hangingPunct="1">
                        <a:lnSpc>
                          <a:spcPct val="130000"/>
                        </a:lnSpc>
                        <a:spcBef>
                          <a:spcPct val="0"/>
                        </a:spcBef>
                        <a:spcAft>
                          <a:spcPct val="0"/>
                        </a:spcAft>
                        <a:buNone/>
                        <a:defRPr sz="4000" b="1" i="0" u="none" kern="1200" baseline="0">
                          <a:solidFill>
                            <a:schemeClr val="tx2"/>
                          </a:solidFill>
                          <a:latin typeface="黑体" panose="02010609060101010101" pitchFamily="2" charset="-122"/>
                          <a:ea typeface="黑体" panose="02010609060101010101" pitchFamily="2" charset="-122"/>
                        </a:defRPr>
                      </a:lvl5pPr>
                    </a:lstStyle>
                    <a:p>
                      <a:pPr lvl="0" eaLnBrk="1" hangingPunct="1">
                        <a:lnSpc>
                          <a:spcPct val="100000"/>
                        </a:lnSpc>
                        <a:spcBef>
                          <a:spcPct val="20000"/>
                        </a:spcBef>
                        <a:buNone/>
                      </a:pPr>
                      <a:endParaRPr lang="en-US" altLang="zh-CN" sz="3200" dirty="0">
                        <a:solidFill>
                          <a:schemeClr val="tx1"/>
                        </a:solidFill>
                        <a:latin typeface="Arial" panose="020B0604020202020204" pitchFamily="34" charset="0"/>
                        <a:ea typeface="宋体" panose="02010600030101010101" pitchFamily="2" charset="-122"/>
                      </a:endParaRPr>
                    </a:p>
                    <a:p>
                      <a:pPr lvl="0" eaLnBrk="1" hangingPunct="1">
                        <a:lnSpc>
                          <a:spcPct val="100000"/>
                        </a:lnSpc>
                        <a:spcBef>
                          <a:spcPct val="20000"/>
                        </a:spcBef>
                        <a:buNone/>
                      </a:pPr>
                      <a:endParaRPr lang="en-US" altLang="zh-CN" sz="3200" dirty="0">
                        <a:solidFill>
                          <a:schemeClr val="tx1"/>
                        </a:solidFill>
                        <a:latin typeface="华文新魏" pitchFamily="2" charset="-122"/>
                        <a:ea typeface="华文新魏" pitchFamily="2" charset="-122"/>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235075">
                <a:tc>
                  <a:txBody>
                    <a:bodyPr/>
                    <a:lstStyle>
                      <a:lvl1pPr marL="0" lvl="0" indent="0" algn="l" defTabSz="914400" eaLnBrk="0" fontAlgn="base" latinLnBrk="0" hangingPunct="0">
                        <a:lnSpc>
                          <a:spcPct val="130000"/>
                        </a:lnSpc>
                        <a:spcBef>
                          <a:spcPct val="0"/>
                        </a:spcBef>
                        <a:spcAft>
                          <a:spcPct val="0"/>
                        </a:spcAft>
                        <a:buNone/>
                        <a:defRPr sz="4000" b="1" i="0" u="none" kern="1200" baseline="0">
                          <a:solidFill>
                            <a:schemeClr val="tx2"/>
                          </a:solidFill>
                          <a:latin typeface="黑体" panose="02010609060101010101" pitchFamily="2" charset="-122"/>
                          <a:ea typeface="黑体" panose="02010609060101010101" pitchFamily="2" charset="-122"/>
                        </a:defRPr>
                      </a:lvl1pPr>
                      <a:lvl2pPr marL="457200" lvl="1" indent="0" algn="l" defTabSz="914400" eaLnBrk="1" fontAlgn="base" latinLnBrk="0" hangingPunct="1">
                        <a:lnSpc>
                          <a:spcPct val="130000"/>
                        </a:lnSpc>
                        <a:spcBef>
                          <a:spcPct val="0"/>
                        </a:spcBef>
                        <a:spcAft>
                          <a:spcPct val="0"/>
                        </a:spcAft>
                        <a:buNone/>
                        <a:defRPr sz="4000" b="1" i="0" u="none" kern="1200" baseline="0">
                          <a:solidFill>
                            <a:schemeClr val="tx2"/>
                          </a:solidFill>
                          <a:latin typeface="黑体" panose="02010609060101010101" pitchFamily="2" charset="-122"/>
                          <a:ea typeface="黑体" panose="02010609060101010101" pitchFamily="2" charset="-122"/>
                        </a:defRPr>
                      </a:lvl2pPr>
                      <a:lvl3pPr marL="914400" lvl="2" indent="0" algn="l" defTabSz="914400" eaLnBrk="1" fontAlgn="base" latinLnBrk="0" hangingPunct="1">
                        <a:lnSpc>
                          <a:spcPct val="130000"/>
                        </a:lnSpc>
                        <a:spcBef>
                          <a:spcPct val="0"/>
                        </a:spcBef>
                        <a:spcAft>
                          <a:spcPct val="0"/>
                        </a:spcAft>
                        <a:buNone/>
                        <a:defRPr sz="4000" b="1" i="0" u="none" kern="1200" baseline="0">
                          <a:solidFill>
                            <a:schemeClr val="tx2"/>
                          </a:solidFill>
                          <a:latin typeface="黑体" panose="02010609060101010101" pitchFamily="2" charset="-122"/>
                          <a:ea typeface="黑体" panose="02010609060101010101" pitchFamily="2" charset="-122"/>
                        </a:defRPr>
                      </a:lvl3pPr>
                      <a:lvl4pPr marL="1371600" lvl="3" indent="0" algn="l" defTabSz="914400" eaLnBrk="1" fontAlgn="base" latinLnBrk="0" hangingPunct="1">
                        <a:lnSpc>
                          <a:spcPct val="130000"/>
                        </a:lnSpc>
                        <a:spcBef>
                          <a:spcPct val="0"/>
                        </a:spcBef>
                        <a:spcAft>
                          <a:spcPct val="0"/>
                        </a:spcAft>
                        <a:buNone/>
                        <a:defRPr sz="4000" b="1" i="0" u="none" kern="1200" baseline="0">
                          <a:solidFill>
                            <a:schemeClr val="tx2"/>
                          </a:solidFill>
                          <a:latin typeface="黑体" panose="02010609060101010101" pitchFamily="2" charset="-122"/>
                          <a:ea typeface="黑体" panose="02010609060101010101" pitchFamily="2" charset="-122"/>
                        </a:defRPr>
                      </a:lvl4pPr>
                      <a:lvl5pPr marL="1828800" lvl="4" indent="0" algn="l" defTabSz="914400" eaLnBrk="1" fontAlgn="base" latinLnBrk="0" hangingPunct="1">
                        <a:lnSpc>
                          <a:spcPct val="130000"/>
                        </a:lnSpc>
                        <a:spcBef>
                          <a:spcPct val="0"/>
                        </a:spcBef>
                        <a:spcAft>
                          <a:spcPct val="0"/>
                        </a:spcAft>
                        <a:buNone/>
                        <a:defRPr sz="4000" b="1" i="0" u="none" kern="1200" baseline="0">
                          <a:solidFill>
                            <a:schemeClr val="tx2"/>
                          </a:solidFill>
                          <a:latin typeface="黑体" panose="02010609060101010101" pitchFamily="2" charset="-122"/>
                          <a:ea typeface="黑体" panose="02010609060101010101" pitchFamily="2" charset="-122"/>
                        </a:defRPr>
                      </a:lvl5pPr>
                    </a:lstStyle>
                    <a:p>
                      <a:pPr lvl="0" eaLnBrk="1" hangingPunct="1">
                        <a:lnSpc>
                          <a:spcPct val="100000"/>
                        </a:lnSpc>
                        <a:spcBef>
                          <a:spcPct val="20000"/>
                        </a:spcBef>
                        <a:buClr>
                          <a:schemeClr val="hlink"/>
                        </a:buClr>
                        <a:buFont typeface="Wingdings" panose="05000000000000000000" pitchFamily="2" charset="2"/>
                        <a:buNone/>
                      </a:pPr>
                      <a:r>
                        <a:rPr lang="zh-CN" altLang="en-US" sz="3200" dirty="0">
                          <a:solidFill>
                            <a:srgbClr val="000000"/>
                          </a:solidFill>
                          <a:effectLst>
                            <a:outerShdw blurRad="38100" dist="38100" dir="2700000">
                              <a:srgbClr val="FFFFFF"/>
                            </a:outerShdw>
                          </a:effectLst>
                          <a:latin typeface="宋体" panose="02010600030101010101" pitchFamily="2" charset="-122"/>
                          <a:ea typeface="宋体" panose="02010600030101010101" pitchFamily="2" charset="-122"/>
                        </a:rPr>
                        <a:t>明中期以后</a:t>
                      </a:r>
                      <a:endParaRPr lang="zh-CN" altLang="en-US" sz="3200" dirty="0">
                        <a:solidFill>
                          <a:srgbClr val="000000"/>
                        </a:solidFill>
                        <a:effectLst>
                          <a:outerShdw blurRad="38100" dist="38100" dir="2700000">
                            <a:srgbClr val="FFFFFF"/>
                          </a:outerShdw>
                        </a:effectLst>
                        <a:latin typeface="宋体" panose="02010600030101010101" pitchFamily="2" charset="-122"/>
                        <a:ea typeface="宋体" panose="02010600030101010101" pitchFamily="2" charset="-122"/>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eaLnBrk="0" fontAlgn="base" latinLnBrk="0" hangingPunct="0">
                        <a:lnSpc>
                          <a:spcPct val="130000"/>
                        </a:lnSpc>
                        <a:spcBef>
                          <a:spcPct val="0"/>
                        </a:spcBef>
                        <a:spcAft>
                          <a:spcPct val="0"/>
                        </a:spcAft>
                        <a:buNone/>
                        <a:defRPr sz="4000" b="1" i="0" u="none" kern="1200" baseline="0">
                          <a:solidFill>
                            <a:schemeClr val="tx2"/>
                          </a:solidFill>
                          <a:latin typeface="黑体" panose="02010609060101010101" pitchFamily="2" charset="-122"/>
                          <a:ea typeface="黑体" panose="02010609060101010101" pitchFamily="2" charset="-122"/>
                        </a:defRPr>
                      </a:lvl1pPr>
                      <a:lvl2pPr marL="457200" lvl="1" indent="0" algn="l" defTabSz="914400" eaLnBrk="1" fontAlgn="base" latinLnBrk="0" hangingPunct="1">
                        <a:lnSpc>
                          <a:spcPct val="130000"/>
                        </a:lnSpc>
                        <a:spcBef>
                          <a:spcPct val="0"/>
                        </a:spcBef>
                        <a:spcAft>
                          <a:spcPct val="0"/>
                        </a:spcAft>
                        <a:buNone/>
                        <a:defRPr sz="4000" b="1" i="0" u="none" kern="1200" baseline="0">
                          <a:solidFill>
                            <a:schemeClr val="tx2"/>
                          </a:solidFill>
                          <a:latin typeface="黑体" panose="02010609060101010101" pitchFamily="2" charset="-122"/>
                          <a:ea typeface="黑体" panose="02010609060101010101" pitchFamily="2" charset="-122"/>
                        </a:defRPr>
                      </a:lvl2pPr>
                      <a:lvl3pPr marL="914400" lvl="2" indent="0" algn="l" defTabSz="914400" eaLnBrk="1" fontAlgn="base" latinLnBrk="0" hangingPunct="1">
                        <a:lnSpc>
                          <a:spcPct val="130000"/>
                        </a:lnSpc>
                        <a:spcBef>
                          <a:spcPct val="0"/>
                        </a:spcBef>
                        <a:spcAft>
                          <a:spcPct val="0"/>
                        </a:spcAft>
                        <a:buNone/>
                        <a:defRPr sz="4000" b="1" i="0" u="none" kern="1200" baseline="0">
                          <a:solidFill>
                            <a:schemeClr val="tx2"/>
                          </a:solidFill>
                          <a:latin typeface="黑体" panose="02010609060101010101" pitchFamily="2" charset="-122"/>
                          <a:ea typeface="黑体" panose="02010609060101010101" pitchFamily="2" charset="-122"/>
                        </a:defRPr>
                      </a:lvl3pPr>
                      <a:lvl4pPr marL="1371600" lvl="3" indent="0" algn="l" defTabSz="914400" eaLnBrk="1" fontAlgn="base" latinLnBrk="0" hangingPunct="1">
                        <a:lnSpc>
                          <a:spcPct val="130000"/>
                        </a:lnSpc>
                        <a:spcBef>
                          <a:spcPct val="0"/>
                        </a:spcBef>
                        <a:spcAft>
                          <a:spcPct val="0"/>
                        </a:spcAft>
                        <a:buNone/>
                        <a:defRPr sz="4000" b="1" i="0" u="none" kern="1200" baseline="0">
                          <a:solidFill>
                            <a:schemeClr val="tx2"/>
                          </a:solidFill>
                          <a:latin typeface="黑体" panose="02010609060101010101" pitchFamily="2" charset="-122"/>
                          <a:ea typeface="黑体" panose="02010609060101010101" pitchFamily="2" charset="-122"/>
                        </a:defRPr>
                      </a:lvl4pPr>
                      <a:lvl5pPr marL="1828800" lvl="4" indent="0" algn="l" defTabSz="914400" eaLnBrk="1" fontAlgn="base" latinLnBrk="0" hangingPunct="1">
                        <a:lnSpc>
                          <a:spcPct val="130000"/>
                        </a:lnSpc>
                        <a:spcBef>
                          <a:spcPct val="0"/>
                        </a:spcBef>
                        <a:spcAft>
                          <a:spcPct val="0"/>
                        </a:spcAft>
                        <a:buNone/>
                        <a:defRPr sz="4000" b="1" i="0" u="none" kern="1200" baseline="0">
                          <a:solidFill>
                            <a:schemeClr val="tx2"/>
                          </a:solidFill>
                          <a:latin typeface="黑体" panose="02010609060101010101" pitchFamily="2" charset="-122"/>
                          <a:ea typeface="黑体" panose="02010609060101010101" pitchFamily="2" charset="-122"/>
                        </a:defRPr>
                      </a:lvl5pPr>
                    </a:lstStyle>
                    <a:p>
                      <a:pPr lvl="0" eaLnBrk="1" hangingPunct="1">
                        <a:lnSpc>
                          <a:spcPct val="100000"/>
                        </a:lnSpc>
                        <a:spcBef>
                          <a:spcPct val="20000"/>
                        </a:spcBef>
                        <a:buNone/>
                      </a:pPr>
                      <a:endParaRPr lang="zh-CN" altLang="zh-CN" sz="3200" dirty="0">
                        <a:solidFill>
                          <a:schemeClr val="tx1"/>
                        </a:solidFill>
                        <a:latin typeface="华文新魏" pitchFamily="2" charset="-122"/>
                        <a:ea typeface="华文新魏" pitchFamily="2" charset="-122"/>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eaLnBrk="0" fontAlgn="base" latinLnBrk="0" hangingPunct="0">
                        <a:lnSpc>
                          <a:spcPct val="130000"/>
                        </a:lnSpc>
                        <a:spcBef>
                          <a:spcPct val="0"/>
                        </a:spcBef>
                        <a:spcAft>
                          <a:spcPct val="0"/>
                        </a:spcAft>
                        <a:buNone/>
                        <a:defRPr sz="4000" b="1" i="0" u="none" kern="1200" baseline="0">
                          <a:solidFill>
                            <a:schemeClr val="tx2"/>
                          </a:solidFill>
                          <a:latin typeface="黑体" panose="02010609060101010101" pitchFamily="2" charset="-122"/>
                          <a:ea typeface="黑体" panose="02010609060101010101" pitchFamily="2" charset="-122"/>
                        </a:defRPr>
                      </a:lvl1pPr>
                      <a:lvl2pPr marL="457200" lvl="1" indent="0" algn="l" defTabSz="914400" eaLnBrk="1" fontAlgn="base" latinLnBrk="0" hangingPunct="1">
                        <a:lnSpc>
                          <a:spcPct val="130000"/>
                        </a:lnSpc>
                        <a:spcBef>
                          <a:spcPct val="0"/>
                        </a:spcBef>
                        <a:spcAft>
                          <a:spcPct val="0"/>
                        </a:spcAft>
                        <a:buNone/>
                        <a:defRPr sz="4000" b="1" i="0" u="none" kern="1200" baseline="0">
                          <a:solidFill>
                            <a:schemeClr val="tx2"/>
                          </a:solidFill>
                          <a:latin typeface="黑体" panose="02010609060101010101" pitchFamily="2" charset="-122"/>
                          <a:ea typeface="黑体" panose="02010609060101010101" pitchFamily="2" charset="-122"/>
                        </a:defRPr>
                      </a:lvl2pPr>
                      <a:lvl3pPr marL="914400" lvl="2" indent="0" algn="l" defTabSz="914400" eaLnBrk="1" fontAlgn="base" latinLnBrk="0" hangingPunct="1">
                        <a:lnSpc>
                          <a:spcPct val="130000"/>
                        </a:lnSpc>
                        <a:spcBef>
                          <a:spcPct val="0"/>
                        </a:spcBef>
                        <a:spcAft>
                          <a:spcPct val="0"/>
                        </a:spcAft>
                        <a:buNone/>
                        <a:defRPr sz="4000" b="1" i="0" u="none" kern="1200" baseline="0">
                          <a:solidFill>
                            <a:schemeClr val="tx2"/>
                          </a:solidFill>
                          <a:latin typeface="黑体" panose="02010609060101010101" pitchFamily="2" charset="-122"/>
                          <a:ea typeface="黑体" panose="02010609060101010101" pitchFamily="2" charset="-122"/>
                        </a:defRPr>
                      </a:lvl3pPr>
                      <a:lvl4pPr marL="1371600" lvl="3" indent="0" algn="l" defTabSz="914400" eaLnBrk="1" fontAlgn="base" latinLnBrk="0" hangingPunct="1">
                        <a:lnSpc>
                          <a:spcPct val="130000"/>
                        </a:lnSpc>
                        <a:spcBef>
                          <a:spcPct val="0"/>
                        </a:spcBef>
                        <a:spcAft>
                          <a:spcPct val="0"/>
                        </a:spcAft>
                        <a:buNone/>
                        <a:defRPr sz="4000" b="1" i="0" u="none" kern="1200" baseline="0">
                          <a:solidFill>
                            <a:schemeClr val="tx2"/>
                          </a:solidFill>
                          <a:latin typeface="黑体" panose="02010609060101010101" pitchFamily="2" charset="-122"/>
                          <a:ea typeface="黑体" panose="02010609060101010101" pitchFamily="2" charset="-122"/>
                        </a:defRPr>
                      </a:lvl4pPr>
                      <a:lvl5pPr marL="1828800" lvl="4" indent="0" algn="l" defTabSz="914400" eaLnBrk="1" fontAlgn="base" latinLnBrk="0" hangingPunct="1">
                        <a:lnSpc>
                          <a:spcPct val="130000"/>
                        </a:lnSpc>
                        <a:spcBef>
                          <a:spcPct val="0"/>
                        </a:spcBef>
                        <a:spcAft>
                          <a:spcPct val="0"/>
                        </a:spcAft>
                        <a:buNone/>
                        <a:defRPr sz="4000" b="1" i="0" u="none" kern="1200" baseline="0">
                          <a:solidFill>
                            <a:schemeClr val="tx2"/>
                          </a:solidFill>
                          <a:latin typeface="黑体" panose="02010609060101010101" pitchFamily="2" charset="-122"/>
                          <a:ea typeface="黑体" panose="02010609060101010101" pitchFamily="2" charset="-122"/>
                        </a:defRPr>
                      </a:lvl5pPr>
                    </a:lstStyle>
                    <a:p>
                      <a:pPr lvl="0" eaLnBrk="1" hangingPunct="1">
                        <a:lnSpc>
                          <a:spcPct val="100000"/>
                        </a:lnSpc>
                        <a:spcBef>
                          <a:spcPct val="20000"/>
                        </a:spcBef>
                        <a:buNone/>
                      </a:pPr>
                      <a:endParaRPr lang="en-US" altLang="zh-CN" sz="3200" dirty="0">
                        <a:solidFill>
                          <a:schemeClr val="tx1"/>
                        </a:solidFill>
                        <a:latin typeface="Arial" panose="020B0604020202020204" pitchFamily="34" charset="0"/>
                        <a:ea typeface="宋体" panose="02010600030101010101" pitchFamily="2" charset="-122"/>
                      </a:endParaRPr>
                    </a:p>
                    <a:p>
                      <a:pPr lvl="0" eaLnBrk="1" hangingPunct="1">
                        <a:lnSpc>
                          <a:spcPct val="100000"/>
                        </a:lnSpc>
                        <a:spcBef>
                          <a:spcPct val="20000"/>
                        </a:spcBef>
                        <a:buNone/>
                      </a:pPr>
                      <a:endParaRPr lang="en-US" altLang="zh-CN" sz="3200" dirty="0">
                        <a:solidFill>
                          <a:schemeClr val="tx1"/>
                        </a:solidFill>
                        <a:latin typeface="华文新魏" pitchFamily="2" charset="-122"/>
                        <a:ea typeface="华文新魏" pitchFamily="2" charset="-122"/>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eaLnBrk="0" fontAlgn="base" latinLnBrk="0" hangingPunct="0">
                        <a:lnSpc>
                          <a:spcPct val="130000"/>
                        </a:lnSpc>
                        <a:spcBef>
                          <a:spcPct val="0"/>
                        </a:spcBef>
                        <a:spcAft>
                          <a:spcPct val="0"/>
                        </a:spcAft>
                        <a:buNone/>
                        <a:defRPr sz="4000" b="1" i="0" u="none" kern="1200" baseline="0">
                          <a:solidFill>
                            <a:schemeClr val="tx2"/>
                          </a:solidFill>
                          <a:latin typeface="黑体" panose="02010609060101010101" pitchFamily="2" charset="-122"/>
                          <a:ea typeface="黑体" panose="02010609060101010101" pitchFamily="2" charset="-122"/>
                        </a:defRPr>
                      </a:lvl1pPr>
                      <a:lvl2pPr marL="457200" lvl="1" indent="0" algn="l" defTabSz="914400" eaLnBrk="1" fontAlgn="base" latinLnBrk="0" hangingPunct="1">
                        <a:lnSpc>
                          <a:spcPct val="130000"/>
                        </a:lnSpc>
                        <a:spcBef>
                          <a:spcPct val="0"/>
                        </a:spcBef>
                        <a:spcAft>
                          <a:spcPct val="0"/>
                        </a:spcAft>
                        <a:buNone/>
                        <a:defRPr sz="4000" b="1" i="0" u="none" kern="1200" baseline="0">
                          <a:solidFill>
                            <a:schemeClr val="tx2"/>
                          </a:solidFill>
                          <a:latin typeface="黑体" panose="02010609060101010101" pitchFamily="2" charset="-122"/>
                          <a:ea typeface="黑体" panose="02010609060101010101" pitchFamily="2" charset="-122"/>
                        </a:defRPr>
                      </a:lvl2pPr>
                      <a:lvl3pPr marL="914400" lvl="2" indent="0" algn="l" defTabSz="914400" eaLnBrk="1" fontAlgn="base" latinLnBrk="0" hangingPunct="1">
                        <a:lnSpc>
                          <a:spcPct val="130000"/>
                        </a:lnSpc>
                        <a:spcBef>
                          <a:spcPct val="0"/>
                        </a:spcBef>
                        <a:spcAft>
                          <a:spcPct val="0"/>
                        </a:spcAft>
                        <a:buNone/>
                        <a:defRPr sz="4000" b="1" i="0" u="none" kern="1200" baseline="0">
                          <a:solidFill>
                            <a:schemeClr val="tx2"/>
                          </a:solidFill>
                          <a:latin typeface="黑体" panose="02010609060101010101" pitchFamily="2" charset="-122"/>
                          <a:ea typeface="黑体" panose="02010609060101010101" pitchFamily="2" charset="-122"/>
                        </a:defRPr>
                      </a:lvl3pPr>
                      <a:lvl4pPr marL="1371600" lvl="3" indent="0" algn="l" defTabSz="914400" eaLnBrk="1" fontAlgn="base" latinLnBrk="0" hangingPunct="1">
                        <a:lnSpc>
                          <a:spcPct val="130000"/>
                        </a:lnSpc>
                        <a:spcBef>
                          <a:spcPct val="0"/>
                        </a:spcBef>
                        <a:spcAft>
                          <a:spcPct val="0"/>
                        </a:spcAft>
                        <a:buNone/>
                        <a:defRPr sz="4000" b="1" i="0" u="none" kern="1200" baseline="0">
                          <a:solidFill>
                            <a:schemeClr val="tx2"/>
                          </a:solidFill>
                          <a:latin typeface="黑体" panose="02010609060101010101" pitchFamily="2" charset="-122"/>
                          <a:ea typeface="黑体" panose="02010609060101010101" pitchFamily="2" charset="-122"/>
                        </a:defRPr>
                      </a:lvl4pPr>
                      <a:lvl5pPr marL="1828800" lvl="4" indent="0" algn="l" defTabSz="914400" eaLnBrk="1" fontAlgn="base" latinLnBrk="0" hangingPunct="1">
                        <a:lnSpc>
                          <a:spcPct val="130000"/>
                        </a:lnSpc>
                        <a:spcBef>
                          <a:spcPct val="0"/>
                        </a:spcBef>
                        <a:spcAft>
                          <a:spcPct val="0"/>
                        </a:spcAft>
                        <a:buNone/>
                        <a:defRPr sz="4000" b="1" i="0" u="none" kern="1200" baseline="0">
                          <a:solidFill>
                            <a:schemeClr val="tx2"/>
                          </a:solidFill>
                          <a:latin typeface="黑体" panose="02010609060101010101" pitchFamily="2" charset="-122"/>
                          <a:ea typeface="黑体" panose="02010609060101010101" pitchFamily="2" charset="-122"/>
                        </a:defRPr>
                      </a:lvl5pPr>
                    </a:lstStyle>
                    <a:p>
                      <a:pPr lvl="0" eaLnBrk="1" hangingPunct="1">
                        <a:lnSpc>
                          <a:spcPct val="100000"/>
                        </a:lnSpc>
                        <a:spcBef>
                          <a:spcPct val="20000"/>
                        </a:spcBef>
                        <a:buNone/>
                      </a:pPr>
                      <a:endParaRPr lang="zh-CN" altLang="zh-CN" sz="3200" dirty="0">
                        <a:solidFill>
                          <a:schemeClr val="tx1"/>
                        </a:solidFill>
                        <a:latin typeface="华文新魏" pitchFamily="2" charset="-122"/>
                        <a:ea typeface="华文新魏" pitchFamily="2" charset="-122"/>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19485" name="Text Box 29"/>
          <p:cNvSpPr txBox="1"/>
          <p:nvPr/>
        </p:nvSpPr>
        <p:spPr>
          <a:xfrm>
            <a:off x="512763" y="139700"/>
            <a:ext cx="6416675" cy="646113"/>
          </a:xfrm>
          <a:prstGeom prst="rect">
            <a:avLst/>
          </a:prstGeom>
          <a:noFill/>
          <a:ln w="38100">
            <a:noFill/>
          </a:ln>
        </p:spPr>
        <p:txBody>
          <a:bodyPr wrap="none">
            <a:spAutoFit/>
          </a:bodyPr>
          <a:p>
            <a:pPr>
              <a:lnSpc>
                <a:spcPct val="100000"/>
              </a:lnSpc>
            </a:pPr>
            <a:r>
              <a:rPr lang="zh-CN" altLang="en-US" sz="3600" b="0" dirty="0">
                <a:solidFill>
                  <a:schemeClr val="tx1"/>
                </a:solidFill>
                <a:latin typeface="黑体" panose="02010609060101010101" pitchFamily="2" charset="-122"/>
                <a:ea typeface="黑体" panose="02010609060101010101" pitchFamily="2" charset="-122"/>
              </a:rPr>
              <a:t>明朝内阁设立和发展的过程： </a:t>
            </a:r>
            <a:endParaRPr lang="zh-CN" altLang="en-US" sz="3600" b="0" dirty="0">
              <a:solidFill>
                <a:schemeClr val="tx1"/>
              </a:solidFill>
              <a:latin typeface="黑体" panose="02010609060101010101" pitchFamily="2" charset="-122"/>
              <a:ea typeface="黑体" panose="02010609060101010101" pitchFamily="2" charset="-122"/>
            </a:endParaRPr>
          </a:p>
        </p:txBody>
      </p:sp>
      <p:sp>
        <p:nvSpPr>
          <p:cNvPr id="9371" name="Rectangle 155"/>
          <p:cNvSpPr>
            <a:spLocks noChangeArrowheads="1"/>
          </p:cNvSpPr>
          <p:nvPr/>
        </p:nvSpPr>
        <p:spPr bwMode="auto">
          <a:xfrm>
            <a:off x="2071688" y="1643063"/>
            <a:ext cx="1295400" cy="946150"/>
          </a:xfrm>
          <a:prstGeom prst="rect">
            <a:avLst/>
          </a:prstGeom>
          <a:noFill/>
          <a:ln w="9525">
            <a:noFill/>
            <a:miter lim="800000"/>
          </a:ln>
        </p:spPr>
        <p:txBody>
          <a:bodyPr>
            <a:spAutoFit/>
          </a:bodyPr>
          <a:lstStyle/>
          <a:p>
            <a:pPr marL="0" marR="0" lvl="0" indent="0" algn="ctr" defTabSz="914400" rtl="0" eaLnBrk="1" fontAlgn="base" latinLnBrk="0" hangingPunct="1">
              <a:lnSpc>
                <a:spcPct val="100000"/>
              </a:lnSpc>
              <a:spcBef>
                <a:spcPct val="20000"/>
              </a:spcBef>
              <a:spcAft>
                <a:spcPct val="0"/>
              </a:spcAft>
              <a:buClrTx/>
              <a:buSzTx/>
              <a:buFontTx/>
              <a:buNone/>
              <a:defRPr/>
            </a:pPr>
            <a:r>
              <a:rPr kumimoji="0" lang="en-US" altLang="zh-CN" sz="2800" b="1" i="0" u="none" strike="noStrike" kern="1200" cap="none" spc="0" normalizeH="0" baseline="0" noProof="0">
                <a:ln>
                  <a:noFill/>
                </a:ln>
                <a:solidFill>
                  <a:srgbClr val="3946C5"/>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 </a:t>
            </a:r>
            <a:r>
              <a:rPr kumimoji="0" lang="zh-CN" altLang="en-US" sz="2800" b="1" i="0" u="none" strike="noStrike" kern="1200" cap="none" spc="0" normalizeH="0" baseline="0" noProof="0">
                <a:ln>
                  <a:noFill/>
                </a:ln>
                <a:solidFill>
                  <a:srgbClr val="3946C5"/>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殿阁大学士</a:t>
            </a:r>
            <a:endParaRPr kumimoji="0" lang="zh-CN" altLang="en-US" sz="2800" b="1" i="0" u="none" strike="noStrike" kern="1200" cap="none" spc="0" normalizeH="0" baseline="0" noProof="0">
              <a:ln>
                <a:noFill/>
              </a:ln>
              <a:solidFill>
                <a:srgbClr val="3946C5"/>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endParaRPr>
          </a:p>
        </p:txBody>
      </p:sp>
      <p:sp>
        <p:nvSpPr>
          <p:cNvPr id="9372" name="Rectangle 156"/>
          <p:cNvSpPr>
            <a:spLocks noChangeArrowheads="1"/>
          </p:cNvSpPr>
          <p:nvPr/>
        </p:nvSpPr>
        <p:spPr bwMode="auto">
          <a:xfrm>
            <a:off x="3571875" y="1571625"/>
            <a:ext cx="2592388" cy="946150"/>
          </a:xfrm>
          <a:prstGeom prst="rect">
            <a:avLst/>
          </a:prstGeom>
          <a:noFill/>
          <a:ln w="9525">
            <a:noFill/>
            <a:miter lim="800000"/>
          </a:ln>
        </p:spPr>
        <p:txBody>
          <a:bodyPr>
            <a:spAutoFit/>
          </a:bodyPr>
          <a:lstStyle/>
          <a:p>
            <a:pPr marL="0" marR="0" lvl="0" indent="0" algn="l" defTabSz="914400" rtl="0" eaLnBrk="1" fontAlgn="base" latinLnBrk="0" hangingPunct="1">
              <a:lnSpc>
                <a:spcPct val="100000"/>
              </a:lnSpc>
              <a:spcBef>
                <a:spcPct val="20000"/>
              </a:spcBef>
              <a:spcAft>
                <a:spcPct val="0"/>
              </a:spcAft>
              <a:buClrTx/>
              <a:buSzTx/>
              <a:buFontTx/>
              <a:buNone/>
              <a:defRPr/>
            </a:pPr>
            <a:r>
              <a:rPr kumimoji="0" lang="zh-CN" altLang="en-US" sz="2800" b="1" i="0" u="none" strike="noStrike" kern="1200" cap="none" spc="0" normalizeH="0" baseline="0" noProof="0">
                <a:ln>
                  <a:noFill/>
                </a:ln>
                <a:solidFill>
                  <a:srgbClr val="3946C5"/>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仅备皇帝顾问兼协理章奏 </a:t>
            </a:r>
            <a:endParaRPr kumimoji="0" lang="zh-CN" altLang="en-US" sz="2800" b="1" i="0" u="none" strike="noStrike" kern="1200" cap="none" spc="0" normalizeH="0" baseline="0" noProof="0">
              <a:ln>
                <a:noFill/>
              </a:ln>
              <a:solidFill>
                <a:srgbClr val="3946C5"/>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endParaRPr>
          </a:p>
        </p:txBody>
      </p:sp>
      <p:sp>
        <p:nvSpPr>
          <p:cNvPr id="9374" name="Rectangle 158"/>
          <p:cNvSpPr>
            <a:spLocks noChangeArrowheads="1"/>
          </p:cNvSpPr>
          <p:nvPr/>
        </p:nvSpPr>
        <p:spPr bwMode="auto">
          <a:xfrm>
            <a:off x="6357938" y="1571625"/>
            <a:ext cx="2263775" cy="946150"/>
          </a:xfrm>
          <a:prstGeom prst="rect">
            <a:avLst/>
          </a:prstGeom>
          <a:noFill/>
          <a:ln w="9525">
            <a:noFill/>
            <a:miter lim="800000"/>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srgbClr val="3946C5"/>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品秩较低，</a:t>
            </a:r>
            <a:r>
              <a:rPr kumimoji="0" lang="zh-CN" altLang="en-US" sz="2800" b="1" i="0" u="sng" strike="noStrike" kern="1200" cap="none" spc="0" normalizeH="0" baseline="0" noProof="0">
                <a:ln>
                  <a:noFill/>
                </a:ln>
                <a:solidFill>
                  <a:srgbClr val="FF0000"/>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不参与决策</a:t>
            </a:r>
            <a:endParaRPr kumimoji="0" lang="zh-CN" altLang="en-US" sz="2800" b="1" i="0" u="sng" strike="noStrike" kern="1200" cap="none" spc="0" normalizeH="0" baseline="0" noProof="0">
              <a:ln>
                <a:noFill/>
              </a:ln>
              <a:solidFill>
                <a:srgbClr val="FF0000"/>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endParaRPr>
          </a:p>
        </p:txBody>
      </p:sp>
      <p:sp>
        <p:nvSpPr>
          <p:cNvPr id="9375" name="Rectangle 159"/>
          <p:cNvSpPr>
            <a:spLocks noChangeArrowheads="1"/>
          </p:cNvSpPr>
          <p:nvPr/>
        </p:nvSpPr>
        <p:spPr bwMode="auto">
          <a:xfrm>
            <a:off x="2286000" y="2909888"/>
            <a:ext cx="990600" cy="519113"/>
          </a:xfrm>
          <a:prstGeom prst="rect">
            <a:avLst/>
          </a:prstGeom>
          <a:noFill/>
          <a:ln w="9525">
            <a:noFill/>
            <a:miter lim="800000"/>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srgbClr val="3946C5"/>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内阁</a:t>
            </a:r>
            <a:endParaRPr kumimoji="0" lang="zh-CN" altLang="en-US" sz="2800" b="1" i="0" u="none" strike="noStrike" kern="1200" cap="none" spc="0" normalizeH="0" baseline="0" noProof="0">
              <a:ln>
                <a:noFill/>
              </a:ln>
              <a:solidFill>
                <a:srgbClr val="3946C5"/>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endParaRPr>
          </a:p>
        </p:txBody>
      </p:sp>
      <p:sp>
        <p:nvSpPr>
          <p:cNvPr id="9376" name="Rectangle 160"/>
          <p:cNvSpPr>
            <a:spLocks noChangeArrowheads="1"/>
          </p:cNvSpPr>
          <p:nvPr/>
        </p:nvSpPr>
        <p:spPr bwMode="auto">
          <a:xfrm>
            <a:off x="3481388" y="2689225"/>
            <a:ext cx="2376488" cy="946150"/>
          </a:xfrm>
          <a:prstGeom prst="rect">
            <a:avLst/>
          </a:prstGeom>
          <a:noFill/>
          <a:ln w="9525">
            <a:noFill/>
            <a:miter lim="800000"/>
          </a:ln>
        </p:spPr>
        <p:txBody>
          <a:bodyPr>
            <a:spAutoFit/>
          </a:bodyPr>
          <a:lstStyle/>
          <a:p>
            <a:pPr marL="0" marR="0" lvl="0" indent="0" algn="l" defTabSz="914400" rtl="0" eaLnBrk="1" fontAlgn="base" latinLnBrk="0" hangingPunct="1">
              <a:lnSpc>
                <a:spcPct val="100000"/>
              </a:lnSpc>
              <a:spcBef>
                <a:spcPct val="20000"/>
              </a:spcBef>
              <a:spcAft>
                <a:spcPct val="0"/>
              </a:spcAft>
              <a:buClrTx/>
              <a:buSzTx/>
              <a:buFontTx/>
              <a:buNone/>
              <a:defRPr/>
            </a:pPr>
            <a:r>
              <a:rPr kumimoji="0" lang="zh-CN" altLang="en-US" sz="2800" b="1" i="0" u="sng" strike="noStrike" kern="1200" cap="none" spc="0" normalizeH="0" baseline="0" noProof="0">
                <a:ln>
                  <a:noFill/>
                </a:ln>
                <a:solidFill>
                  <a:srgbClr val="FF0000"/>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开始参与机密事务的决策</a:t>
            </a:r>
            <a:endParaRPr kumimoji="0" lang="zh-CN" altLang="en-US" sz="2800" b="1" i="0" u="sng" strike="noStrike" kern="1200" cap="none" spc="0" normalizeH="0" baseline="0" noProof="0">
              <a:ln>
                <a:noFill/>
              </a:ln>
              <a:solidFill>
                <a:srgbClr val="FF0000"/>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endParaRPr>
          </a:p>
        </p:txBody>
      </p:sp>
      <p:sp>
        <p:nvSpPr>
          <p:cNvPr id="9381" name="Rectangle 165"/>
          <p:cNvSpPr>
            <a:spLocks noChangeArrowheads="1"/>
          </p:cNvSpPr>
          <p:nvPr/>
        </p:nvSpPr>
        <p:spPr bwMode="auto">
          <a:xfrm>
            <a:off x="6143625" y="2500313"/>
            <a:ext cx="2571750" cy="1373188"/>
          </a:xfrm>
          <a:prstGeom prst="rect">
            <a:avLst/>
          </a:prstGeom>
          <a:noFill/>
          <a:ln w="9525">
            <a:noFill/>
            <a:miter lim="800000"/>
          </a:ln>
        </p:spPr>
        <p:txBody>
          <a:bodyPr>
            <a:spAutoFit/>
          </a:bodyPr>
          <a:lstStyle/>
          <a:p>
            <a:pPr marL="0" marR="0" lvl="0" indent="0" algn="l" defTabSz="914400" rtl="0" eaLnBrk="1" fontAlgn="base" latinLnBrk="0" hangingPunct="1">
              <a:lnSpc>
                <a:spcPct val="100000"/>
              </a:lnSpc>
              <a:spcBef>
                <a:spcPct val="20000"/>
              </a:spcBef>
              <a:spcAft>
                <a:spcPct val="0"/>
              </a:spcAft>
              <a:buClrTx/>
              <a:buSzTx/>
              <a:buFontTx/>
              <a:buNone/>
              <a:defRPr/>
            </a:pPr>
            <a:r>
              <a:rPr kumimoji="0" lang="zh-CN" altLang="en-US" sz="2800" b="1" i="0" u="none" strike="noStrike" kern="1200" cap="none" spc="0" normalizeH="0" baseline="0" noProof="0">
                <a:ln>
                  <a:noFill/>
                </a:ln>
                <a:solidFill>
                  <a:srgbClr val="3946C5"/>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地位逐渐上升，</a:t>
            </a:r>
            <a:r>
              <a:rPr kumimoji="0" lang="zh-CN" altLang="en-US" sz="2800" b="1" i="0" u="sng" strike="noStrike" kern="1200" cap="none" spc="0" normalizeH="0" baseline="0" noProof="0">
                <a:ln>
                  <a:noFill/>
                </a:ln>
                <a:solidFill>
                  <a:srgbClr val="FF0000"/>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有专门的衙署和属官 </a:t>
            </a:r>
            <a:endParaRPr kumimoji="0" lang="zh-CN" altLang="en-US" sz="2800" b="1" i="0" u="sng" strike="noStrike" kern="1200" cap="none" spc="0" normalizeH="0" baseline="0" noProof="0">
              <a:ln>
                <a:noFill/>
              </a:ln>
              <a:solidFill>
                <a:srgbClr val="FF0000"/>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endParaRPr>
          </a:p>
        </p:txBody>
      </p:sp>
      <p:sp>
        <p:nvSpPr>
          <p:cNvPr id="9387" name="Rectangle 171"/>
          <p:cNvSpPr>
            <a:spLocks noChangeArrowheads="1"/>
          </p:cNvSpPr>
          <p:nvPr/>
        </p:nvSpPr>
        <p:spPr bwMode="auto">
          <a:xfrm>
            <a:off x="3357563" y="3975100"/>
            <a:ext cx="2786063" cy="946150"/>
          </a:xfrm>
          <a:prstGeom prst="rect">
            <a:avLst/>
          </a:prstGeom>
          <a:noFill/>
          <a:ln w="9525">
            <a:noFill/>
            <a:miter lim="800000"/>
          </a:ln>
        </p:spPr>
        <p:txBody>
          <a:bodyPr>
            <a:spAutoFit/>
          </a:bodyPr>
          <a:lstStyle/>
          <a:p>
            <a:pPr marL="0" marR="0" lvl="0" indent="0" algn="l" defTabSz="914400" rtl="0" eaLnBrk="1" fontAlgn="base" latinLnBrk="0" hangingPunct="1">
              <a:lnSpc>
                <a:spcPct val="100000"/>
              </a:lnSpc>
              <a:spcBef>
                <a:spcPct val="20000"/>
              </a:spcBef>
              <a:spcAft>
                <a:spcPct val="0"/>
              </a:spcAft>
              <a:buClrTx/>
              <a:buSzTx/>
              <a:buFontTx/>
              <a:buNone/>
              <a:defRPr/>
            </a:pPr>
            <a:r>
              <a:rPr kumimoji="0" lang="zh-CN" altLang="en-US" sz="2800" b="1" i="0" u="none" strike="noStrike" kern="1200" cap="none" spc="0" normalizeH="0" baseline="0" noProof="0">
                <a:ln>
                  <a:noFill/>
                </a:ln>
                <a:solidFill>
                  <a:srgbClr val="3946C5"/>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可以</a:t>
            </a:r>
            <a:r>
              <a:rPr kumimoji="0" lang="zh-CN" altLang="en-US" sz="2800" b="1" i="0" u="sng" strike="noStrike" kern="1200" cap="none" spc="0" normalizeH="0" baseline="0" noProof="0">
                <a:ln>
                  <a:noFill/>
                </a:ln>
                <a:solidFill>
                  <a:srgbClr val="FF0000"/>
                </a:solidFill>
                <a:effectLst>
                  <a:outerShdw blurRad="38100" dist="38100" dir="2700000" algn="tl">
                    <a:srgbClr val="C0C0C0"/>
                  </a:outerShdw>
                </a:effectLst>
                <a:uLnTx/>
                <a:uFillTx/>
                <a:latin typeface="Arial" panose="020B0604020202020204"/>
                <a:ea typeface="黑体" panose="02010609060101010101" pitchFamily="2" charset="-122"/>
                <a:cs typeface="+mn-cs"/>
              </a:rPr>
              <a:t>“</a:t>
            </a:r>
            <a:r>
              <a:rPr kumimoji="0" lang="zh-CN" altLang="en-US" sz="2800" b="1" i="0" u="sng" strike="noStrike" kern="1200" cap="none" spc="0" normalizeH="0" baseline="0" noProof="0">
                <a:ln>
                  <a:noFill/>
                </a:ln>
                <a:solidFill>
                  <a:srgbClr val="FF0000"/>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票拟</a:t>
            </a:r>
            <a:r>
              <a:rPr kumimoji="0" lang="zh-CN" altLang="en-US" sz="2800" b="1" i="0" u="sng" strike="noStrike" kern="1200" cap="none" spc="0" normalizeH="0" baseline="0" noProof="0">
                <a:ln>
                  <a:noFill/>
                </a:ln>
                <a:solidFill>
                  <a:srgbClr val="FF0000"/>
                </a:solidFill>
                <a:effectLst>
                  <a:outerShdw blurRad="38100" dist="38100" dir="2700000" algn="tl">
                    <a:srgbClr val="C0C0C0"/>
                  </a:outerShdw>
                </a:effectLst>
                <a:uLnTx/>
                <a:uFillTx/>
                <a:latin typeface="Arial" panose="020B0604020202020204"/>
                <a:ea typeface="黑体" panose="02010609060101010101" pitchFamily="2" charset="-122"/>
                <a:cs typeface="+mn-cs"/>
              </a:rPr>
              <a:t>”</a:t>
            </a:r>
            <a:r>
              <a:rPr kumimoji="0" lang="zh-CN" altLang="en-US" sz="2800" b="1" i="0" u="none" strike="noStrike" kern="1200" cap="none" spc="0" normalizeH="0" baseline="0" noProof="0">
                <a:ln>
                  <a:noFill/>
                </a:ln>
                <a:solidFill>
                  <a:srgbClr val="3946C5"/>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对奏疏的处理意见 </a:t>
            </a:r>
            <a:endParaRPr kumimoji="0" lang="zh-CN" altLang="en-US" sz="2800" b="1" i="0" u="none" strike="noStrike" kern="1200" cap="none" spc="0" normalizeH="0" baseline="0" noProof="0">
              <a:ln>
                <a:noFill/>
              </a:ln>
              <a:solidFill>
                <a:srgbClr val="3946C5"/>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endParaRPr>
          </a:p>
        </p:txBody>
      </p:sp>
      <p:sp>
        <p:nvSpPr>
          <p:cNvPr id="9388" name="Rectangle 172"/>
          <p:cNvSpPr>
            <a:spLocks noChangeArrowheads="1"/>
          </p:cNvSpPr>
          <p:nvPr/>
        </p:nvSpPr>
        <p:spPr bwMode="auto">
          <a:xfrm>
            <a:off x="6089650" y="3929063"/>
            <a:ext cx="3054350" cy="946150"/>
          </a:xfrm>
          <a:prstGeom prst="rect">
            <a:avLst/>
          </a:prstGeom>
          <a:noFill/>
          <a:ln w="9525">
            <a:noFill/>
            <a:miter lim="800000"/>
          </a:ln>
        </p:spPr>
        <p:txBody>
          <a:bodyPr>
            <a:spAutoFit/>
          </a:bodyPr>
          <a:lstStyle/>
          <a:p>
            <a:pPr marL="0" marR="0" lvl="0" indent="0" algn="l" defTabSz="914400" rtl="0" eaLnBrk="1" fontAlgn="base" latinLnBrk="0" hangingPunct="1">
              <a:lnSpc>
                <a:spcPct val="100000"/>
              </a:lnSpc>
              <a:spcBef>
                <a:spcPct val="20000"/>
              </a:spcBef>
              <a:spcAft>
                <a:spcPct val="0"/>
              </a:spcAft>
              <a:buClrTx/>
              <a:buSzTx/>
              <a:buFontTx/>
              <a:buNone/>
              <a:defRPr/>
            </a:pPr>
            <a:r>
              <a:rPr kumimoji="0" lang="zh-CN" altLang="en-US" sz="2800" b="1" i="0" u="none" strike="noStrike" kern="1200" cap="none" spc="0" normalizeH="0" baseline="0" noProof="0">
                <a:ln>
                  <a:noFill/>
                </a:ln>
                <a:solidFill>
                  <a:srgbClr val="3946C5"/>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地位进一步提高，阁臣权力更大</a:t>
            </a:r>
            <a:endParaRPr kumimoji="0" lang="zh-CN" altLang="en-US" sz="2800" b="1" i="0" u="none" strike="noStrike" kern="1200" cap="none" spc="0" normalizeH="0" baseline="0" noProof="0">
              <a:ln>
                <a:noFill/>
              </a:ln>
              <a:solidFill>
                <a:srgbClr val="3946C5"/>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endParaRPr>
          </a:p>
        </p:txBody>
      </p:sp>
      <p:grpSp>
        <p:nvGrpSpPr>
          <p:cNvPr id="2" name="Group 7"/>
          <p:cNvGrpSpPr/>
          <p:nvPr/>
        </p:nvGrpSpPr>
        <p:grpSpPr>
          <a:xfrm>
            <a:off x="928688" y="5341938"/>
            <a:ext cx="7286625" cy="1301750"/>
            <a:chOff x="1735" y="-221"/>
            <a:chExt cx="3924" cy="1820"/>
          </a:xfrm>
        </p:grpSpPr>
        <p:sp>
          <p:nvSpPr>
            <p:cNvPr id="16" name="WordArt 3"/>
            <p:cNvSpPr>
              <a:spLocks noChangeArrowheads="1" noChangeShapeType="1" noTextEdit="1"/>
            </p:cNvSpPr>
            <p:nvPr/>
          </p:nvSpPr>
          <p:spPr bwMode="auto">
            <a:xfrm>
              <a:off x="1735" y="0"/>
              <a:ext cx="3924" cy="1599"/>
            </a:xfrm>
            <a:prstGeom prst="rect">
              <a:avLst/>
            </a:prstGeom>
          </p:spPr>
          <p:txBody>
            <a:bodyPr wrap="none" numCol="1"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0" cap="none" spc="0" normalizeH="0" baseline="0" noProof="0" dirty="0">
                  <a:ln w="9525">
                    <a:round/>
                  </a:ln>
                  <a:gradFill rotWithShape="0">
                    <a:gsLst>
                      <a:gs pos="0">
                        <a:srgbClr val="FFFFCC"/>
                      </a:gs>
                      <a:gs pos="100000">
                        <a:srgbClr val="FF9999"/>
                      </a:gs>
                    </a:gsLst>
                    <a:lin ang="5400000" scaled="1"/>
                  </a:gradFill>
                  <a:effectLst/>
                  <a:uLnTx/>
                  <a:uFillTx/>
                  <a:latin typeface="黑体" panose="02010609060101010101" pitchFamily="2" charset="-122"/>
                  <a:ea typeface="黑体" panose="02010609060101010101" pitchFamily="2" charset="-122"/>
                  <a:cs typeface="+mn-cs"/>
                </a:rPr>
                <a:t>内阁首辅</a:t>
              </a:r>
              <a:r>
                <a:rPr kumimoji="0" lang="en-US" altLang="zh-CN" sz="3600" b="1" i="0" u="none" strike="noStrike" kern="10" cap="none" spc="0" normalizeH="0" baseline="0" noProof="0" dirty="0">
                  <a:ln w="9525">
                    <a:round/>
                  </a:ln>
                  <a:gradFill rotWithShape="0">
                    <a:gsLst>
                      <a:gs pos="0">
                        <a:srgbClr val="FFFFCC"/>
                      </a:gs>
                      <a:gs pos="100000">
                        <a:srgbClr val="FF9999"/>
                      </a:gs>
                    </a:gsLst>
                    <a:lin ang="5400000" scaled="1"/>
                  </a:gradFill>
                  <a:effectLst/>
                  <a:uLnTx/>
                  <a:uFillTx/>
                  <a:latin typeface="黑体" panose="02010609060101010101" pitchFamily="2" charset="-122"/>
                  <a:ea typeface="黑体" panose="02010609060101010101" pitchFamily="2" charset="-122"/>
                  <a:cs typeface="+mn-cs"/>
                </a:rPr>
                <a:t>==</a:t>
              </a:r>
              <a:r>
                <a:rPr kumimoji="0" lang="zh-CN" altLang="en-US" sz="3600" b="1" i="0" u="none" strike="noStrike" kern="10" cap="none" spc="0" normalizeH="0" baseline="0" noProof="0" dirty="0">
                  <a:ln w="9525">
                    <a:round/>
                  </a:ln>
                  <a:gradFill rotWithShape="0">
                    <a:gsLst>
                      <a:gs pos="0">
                        <a:srgbClr val="FFFFCC"/>
                      </a:gs>
                      <a:gs pos="100000">
                        <a:srgbClr val="FF9999"/>
                      </a:gs>
                    </a:gsLst>
                    <a:lin ang="5400000" scaled="1"/>
                  </a:gradFill>
                  <a:effectLst/>
                  <a:uLnTx/>
                  <a:uFillTx/>
                  <a:latin typeface="黑体" panose="02010609060101010101" pitchFamily="2" charset="-122"/>
                  <a:ea typeface="黑体" panose="02010609060101010101" pitchFamily="2" charset="-122"/>
                  <a:cs typeface="+mn-cs"/>
                </a:rPr>
                <a:t>宰相</a:t>
              </a:r>
              <a:endParaRPr kumimoji="0" lang="zh-CN" altLang="en-US" sz="3600" b="1" i="0" u="none" strike="noStrike" kern="10" cap="none" spc="0" normalizeH="0" baseline="0" noProof="0" dirty="0">
                <a:ln w="9525">
                  <a:round/>
                </a:ln>
                <a:gradFill rotWithShape="0">
                  <a:gsLst>
                    <a:gs pos="0">
                      <a:srgbClr val="FFFFCC"/>
                    </a:gs>
                    <a:gs pos="100000">
                      <a:srgbClr val="FF9999"/>
                    </a:gs>
                  </a:gsLst>
                  <a:lin ang="5400000" scaled="1"/>
                </a:gradFill>
                <a:effectLst/>
                <a:uLnTx/>
                <a:uFillTx/>
                <a:latin typeface="黑体" panose="02010609060101010101" pitchFamily="2" charset="-122"/>
                <a:ea typeface="黑体" panose="02010609060101010101" pitchFamily="2" charset="-122"/>
                <a:cs typeface="+mn-cs"/>
              </a:endParaRPr>
            </a:p>
          </p:txBody>
        </p:sp>
        <p:sp>
          <p:nvSpPr>
            <p:cNvPr id="19496" name="WordArt 4"/>
            <p:cNvSpPr>
              <a:spLocks noTextEdit="1"/>
            </p:cNvSpPr>
            <p:nvPr/>
          </p:nvSpPr>
          <p:spPr>
            <a:xfrm>
              <a:off x="4005" y="-221"/>
              <a:ext cx="448" cy="621"/>
            </a:xfrm>
            <a:prstGeom prst="rect">
              <a:avLst/>
            </a:prstGeom>
          </p:spPr>
          <p:txBody>
            <a:bodyPr wrap="none" fromWordArt="1">
              <a:prstTxWarp prst="textPlain">
                <a:avLst>
                  <a:gd name="adj" fmla="val 50000"/>
                </a:avLst>
              </a:prstTxWarp>
              <a:normAutofit/>
            </a:bodyPr>
            <a:p>
              <a:pPr algn="ctr"/>
              <a:r>
                <a:rPr lang="zh-CN" altLang="en-US" sz="3600" b="1">
                  <a:ln w="19050" cap="flat" cmpd="sng">
                    <a:solidFill>
                      <a:srgbClr val="993300"/>
                    </a:solidFill>
                    <a:prstDash val="solid"/>
                    <a:headEnd type="none" w="med" len="med"/>
                    <a:tailEnd type="none" w="med" len="med"/>
                  </a:ln>
                  <a:gradFill rotWithShape="1">
                    <a:gsLst>
                      <a:gs pos="0">
                        <a:srgbClr val="CCECFF"/>
                      </a:gs>
                      <a:gs pos="100000">
                        <a:srgbClr val="FFFFFF"/>
                      </a:gs>
                    </a:gsLst>
                    <a:lin ang="5400000" scaled="1"/>
                    <a:tileRect/>
                  </a:gradFill>
                  <a:effectLst>
                    <a:outerShdw dist="35921" dir="2699999" algn="ctr" rotWithShape="0">
                      <a:srgbClr val="990000"/>
                    </a:outerShdw>
                  </a:effectLst>
                  <a:latin typeface="黑体" panose="02010609060101010101" pitchFamily="2" charset="-122"/>
                  <a:ea typeface="黑体" panose="02010609060101010101" pitchFamily="2" charset="-122"/>
                </a:rPr>
                <a:t>?</a:t>
              </a:r>
              <a:endParaRPr lang="zh-CN" altLang="en-US" sz="3600" b="1">
                <a:ln w="19050" cap="flat" cmpd="sng">
                  <a:solidFill>
                    <a:srgbClr val="993300"/>
                  </a:solidFill>
                  <a:prstDash val="solid"/>
                  <a:headEnd type="none" w="med" len="med"/>
                  <a:tailEnd type="none" w="med" len="med"/>
                </a:ln>
                <a:gradFill rotWithShape="1">
                  <a:gsLst>
                    <a:gs pos="0">
                      <a:srgbClr val="CCECFF"/>
                    </a:gs>
                    <a:gs pos="100000">
                      <a:srgbClr val="FFFFFF"/>
                    </a:gs>
                  </a:gsLst>
                  <a:lin ang="5400000" scaled="1"/>
                  <a:tileRect/>
                </a:gradFill>
                <a:effectLst>
                  <a:outerShdw dist="35921" dir="2699999" algn="ctr" rotWithShape="0">
                    <a:srgbClr val="990000"/>
                  </a:outerShdw>
                </a:effectLst>
                <a:latin typeface="黑体" panose="02010609060101010101" pitchFamily="2" charset="-122"/>
                <a:ea typeface="黑体" panose="02010609060101010101" pitchFamily="2"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371"/>
                                        </p:tgtEl>
                                        <p:attrNameLst>
                                          <p:attrName>style.visibility</p:attrName>
                                        </p:attrNameLst>
                                      </p:cBhvr>
                                      <p:to>
                                        <p:strVal val="visible"/>
                                      </p:to>
                                    </p:set>
                                    <p:animEffect transition="in" filter="blinds(horizontal)">
                                      <p:cBhvr>
                                        <p:cTn id="7" dur="500"/>
                                        <p:tgtEl>
                                          <p:spTgt spid="9371"/>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9372"/>
                                        </p:tgtEl>
                                        <p:attrNameLst>
                                          <p:attrName>style.visibility</p:attrName>
                                        </p:attrNameLst>
                                      </p:cBhvr>
                                      <p:to>
                                        <p:strVal val="visible"/>
                                      </p:to>
                                    </p:set>
                                    <p:animEffect transition="in" filter="blinds(horizontal)">
                                      <p:cBhvr>
                                        <p:cTn id="11" dur="500"/>
                                        <p:tgtEl>
                                          <p:spTgt spid="9372"/>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9375"/>
                                        </p:tgtEl>
                                        <p:attrNameLst>
                                          <p:attrName>style.visibility</p:attrName>
                                        </p:attrNameLst>
                                      </p:cBhvr>
                                      <p:to>
                                        <p:strVal val="visible"/>
                                      </p:to>
                                    </p:set>
                                    <p:animEffect transition="in" filter="blinds(horizontal)">
                                      <p:cBhvr>
                                        <p:cTn id="15" dur="500"/>
                                        <p:tgtEl>
                                          <p:spTgt spid="9375"/>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9376"/>
                                        </p:tgtEl>
                                        <p:attrNameLst>
                                          <p:attrName>style.visibility</p:attrName>
                                        </p:attrNameLst>
                                      </p:cBhvr>
                                      <p:to>
                                        <p:strVal val="visible"/>
                                      </p:to>
                                    </p:set>
                                    <p:animEffect transition="in" filter="blinds(horizontal)">
                                      <p:cBhvr>
                                        <p:cTn id="19" dur="500"/>
                                        <p:tgtEl>
                                          <p:spTgt spid="9376"/>
                                        </p:tgtEl>
                                      </p:cBhvr>
                                    </p:animEffect>
                                  </p:childTnLst>
                                </p:cTn>
                              </p:par>
                            </p:childTnLst>
                          </p:cTn>
                        </p:par>
                        <p:par>
                          <p:cTn id="20" fill="hold">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9387"/>
                                        </p:tgtEl>
                                        <p:attrNameLst>
                                          <p:attrName>style.visibility</p:attrName>
                                        </p:attrNameLst>
                                      </p:cBhvr>
                                      <p:to>
                                        <p:strVal val="visible"/>
                                      </p:to>
                                    </p:set>
                                    <p:animEffect transition="in" filter="blinds(horizontal)">
                                      <p:cBhvr>
                                        <p:cTn id="23" dur="500"/>
                                        <p:tgtEl>
                                          <p:spTgt spid="9387"/>
                                        </p:tgtEl>
                                      </p:cBhvr>
                                    </p:animEffect>
                                  </p:childTnLst>
                                </p:cTn>
                              </p:par>
                            </p:childTnLst>
                          </p:cTn>
                        </p:par>
                        <p:par>
                          <p:cTn id="24" fill="hold">
                            <p:stCondLst>
                              <p:cond delay="2500"/>
                            </p:stCondLst>
                            <p:childTnLst>
                              <p:par>
                                <p:cTn id="25" presetID="3" presetClass="entr" presetSubtype="10" fill="hold" grpId="0" nodeType="afterEffect">
                                  <p:stCondLst>
                                    <p:cond delay="0"/>
                                  </p:stCondLst>
                                  <p:childTnLst>
                                    <p:set>
                                      <p:cBhvr>
                                        <p:cTn id="26" dur="1" fill="hold">
                                          <p:stCondLst>
                                            <p:cond delay="0"/>
                                          </p:stCondLst>
                                        </p:cTn>
                                        <p:tgtEl>
                                          <p:spTgt spid="9374"/>
                                        </p:tgtEl>
                                        <p:attrNameLst>
                                          <p:attrName>style.visibility</p:attrName>
                                        </p:attrNameLst>
                                      </p:cBhvr>
                                      <p:to>
                                        <p:strVal val="visible"/>
                                      </p:to>
                                    </p:set>
                                    <p:animEffect transition="in" filter="blinds(horizontal)">
                                      <p:cBhvr>
                                        <p:cTn id="27" dur="500"/>
                                        <p:tgtEl>
                                          <p:spTgt spid="9374"/>
                                        </p:tgtEl>
                                      </p:cBhvr>
                                    </p:animEffect>
                                  </p:childTnLst>
                                </p:cTn>
                              </p:par>
                            </p:childTnLst>
                          </p:cTn>
                        </p:par>
                        <p:par>
                          <p:cTn id="28" fill="hold">
                            <p:stCondLst>
                              <p:cond delay="3000"/>
                            </p:stCondLst>
                            <p:childTnLst>
                              <p:par>
                                <p:cTn id="29" presetID="3" presetClass="entr" presetSubtype="10" fill="hold" grpId="0" nodeType="afterEffect">
                                  <p:stCondLst>
                                    <p:cond delay="0"/>
                                  </p:stCondLst>
                                  <p:childTnLst>
                                    <p:set>
                                      <p:cBhvr>
                                        <p:cTn id="30" dur="1" fill="hold">
                                          <p:stCondLst>
                                            <p:cond delay="0"/>
                                          </p:stCondLst>
                                        </p:cTn>
                                        <p:tgtEl>
                                          <p:spTgt spid="9381"/>
                                        </p:tgtEl>
                                        <p:attrNameLst>
                                          <p:attrName>style.visibility</p:attrName>
                                        </p:attrNameLst>
                                      </p:cBhvr>
                                      <p:to>
                                        <p:strVal val="visible"/>
                                      </p:to>
                                    </p:set>
                                    <p:animEffect transition="in" filter="blinds(horizontal)">
                                      <p:cBhvr>
                                        <p:cTn id="31" dur="500"/>
                                        <p:tgtEl>
                                          <p:spTgt spid="9381"/>
                                        </p:tgtEl>
                                      </p:cBhvr>
                                    </p:animEffect>
                                  </p:childTnLst>
                                </p:cTn>
                              </p:par>
                            </p:childTnLst>
                          </p:cTn>
                        </p:par>
                        <p:par>
                          <p:cTn id="32" fill="hold">
                            <p:stCondLst>
                              <p:cond delay="3500"/>
                            </p:stCondLst>
                            <p:childTnLst>
                              <p:par>
                                <p:cTn id="33" presetID="3" presetClass="entr" presetSubtype="10" fill="hold" grpId="0" nodeType="afterEffect">
                                  <p:stCondLst>
                                    <p:cond delay="0"/>
                                  </p:stCondLst>
                                  <p:childTnLst>
                                    <p:set>
                                      <p:cBhvr>
                                        <p:cTn id="34" dur="1" fill="hold">
                                          <p:stCondLst>
                                            <p:cond delay="0"/>
                                          </p:stCondLst>
                                        </p:cTn>
                                        <p:tgtEl>
                                          <p:spTgt spid="9388"/>
                                        </p:tgtEl>
                                        <p:attrNameLst>
                                          <p:attrName>style.visibility</p:attrName>
                                        </p:attrNameLst>
                                      </p:cBhvr>
                                      <p:to>
                                        <p:strVal val="visible"/>
                                      </p:to>
                                    </p:set>
                                    <p:animEffect transition="in" filter="blinds(horizontal)">
                                      <p:cBhvr>
                                        <p:cTn id="35" dur="500"/>
                                        <p:tgtEl>
                                          <p:spTgt spid="938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wipe(up)">
                                      <p:cBhvr>
                                        <p:cTn id="4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71" grpId="0"/>
      <p:bldP spid="9372" grpId="0"/>
      <p:bldP spid="9374" grpId="0"/>
      <p:bldP spid="9375" grpId="0"/>
      <p:bldP spid="9376" grpId="0"/>
      <p:bldP spid="9381" grpId="0"/>
      <p:bldP spid="9387" grpId="0"/>
      <p:bldP spid="938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Text Box 2"/>
          <p:cNvSpPr txBox="1">
            <a:spLocks noChangeArrowheads="1"/>
          </p:cNvSpPr>
          <p:nvPr/>
        </p:nvSpPr>
        <p:spPr bwMode="auto">
          <a:xfrm>
            <a:off x="381000" y="1228725"/>
            <a:ext cx="8382000" cy="2847975"/>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lvl1pPr marL="0" lvl="0" indent="0" algn="l" defTabSz="914400" eaLnBrk="0" fontAlgn="base" latinLnBrk="0" hangingPunct="0">
              <a:lnSpc>
                <a:spcPct val="130000"/>
              </a:lnSpc>
              <a:spcBef>
                <a:spcPct val="0"/>
              </a:spcBef>
              <a:spcAft>
                <a:spcPct val="0"/>
              </a:spcAft>
              <a:buNone/>
              <a:defRPr sz="4000" b="1" i="0" u="none" kern="1200" baseline="0">
                <a:solidFill>
                  <a:schemeClr val="tx2"/>
                </a:solidFill>
                <a:latin typeface="黑体" panose="02010609060101010101" pitchFamily="2" charset="-122"/>
                <a:ea typeface="黑体" panose="02010609060101010101" pitchFamily="2" charset="-122"/>
              </a:defRPr>
            </a:lvl1pPr>
            <a:lvl2pPr marL="457200" lvl="1" indent="0" algn="l" defTabSz="914400" eaLnBrk="1" fontAlgn="base" latinLnBrk="0" hangingPunct="1">
              <a:lnSpc>
                <a:spcPct val="130000"/>
              </a:lnSpc>
              <a:spcBef>
                <a:spcPct val="0"/>
              </a:spcBef>
              <a:spcAft>
                <a:spcPct val="0"/>
              </a:spcAft>
              <a:buNone/>
              <a:defRPr sz="4000" b="1" i="0" u="none" kern="1200" baseline="0">
                <a:solidFill>
                  <a:schemeClr val="tx2"/>
                </a:solidFill>
                <a:latin typeface="黑体" panose="02010609060101010101" pitchFamily="2" charset="-122"/>
                <a:ea typeface="黑体" panose="02010609060101010101" pitchFamily="2" charset="-122"/>
              </a:defRPr>
            </a:lvl2pPr>
            <a:lvl3pPr marL="914400" lvl="2" indent="0" algn="l" defTabSz="914400" eaLnBrk="1" fontAlgn="base" latinLnBrk="0" hangingPunct="1">
              <a:lnSpc>
                <a:spcPct val="130000"/>
              </a:lnSpc>
              <a:spcBef>
                <a:spcPct val="0"/>
              </a:spcBef>
              <a:spcAft>
                <a:spcPct val="0"/>
              </a:spcAft>
              <a:buNone/>
              <a:defRPr sz="4000" b="1" i="0" u="none" kern="1200" baseline="0">
                <a:solidFill>
                  <a:schemeClr val="tx2"/>
                </a:solidFill>
                <a:latin typeface="黑体" panose="02010609060101010101" pitchFamily="2" charset="-122"/>
                <a:ea typeface="黑体" panose="02010609060101010101" pitchFamily="2" charset="-122"/>
              </a:defRPr>
            </a:lvl3pPr>
            <a:lvl4pPr marL="1371600" lvl="3" indent="0" algn="l" defTabSz="914400" eaLnBrk="1" fontAlgn="base" latinLnBrk="0" hangingPunct="1">
              <a:lnSpc>
                <a:spcPct val="130000"/>
              </a:lnSpc>
              <a:spcBef>
                <a:spcPct val="0"/>
              </a:spcBef>
              <a:spcAft>
                <a:spcPct val="0"/>
              </a:spcAft>
              <a:buNone/>
              <a:defRPr sz="4000" b="1" i="0" u="none" kern="1200" baseline="0">
                <a:solidFill>
                  <a:schemeClr val="tx2"/>
                </a:solidFill>
                <a:latin typeface="黑体" panose="02010609060101010101" pitchFamily="2" charset="-122"/>
                <a:ea typeface="黑体" panose="02010609060101010101" pitchFamily="2" charset="-122"/>
              </a:defRPr>
            </a:lvl4pPr>
            <a:lvl5pPr marL="1828800" lvl="4" indent="0" algn="l" defTabSz="914400" eaLnBrk="1" fontAlgn="base" latinLnBrk="0" hangingPunct="1">
              <a:lnSpc>
                <a:spcPct val="130000"/>
              </a:lnSpc>
              <a:spcBef>
                <a:spcPct val="0"/>
              </a:spcBef>
              <a:spcAft>
                <a:spcPct val="0"/>
              </a:spcAft>
              <a:buNone/>
              <a:defRPr sz="4000" b="1" i="0" u="none" kern="1200" baseline="0">
                <a:solidFill>
                  <a:schemeClr val="tx2"/>
                </a:solidFill>
                <a:latin typeface="黑体" panose="02010609060101010101" pitchFamily="2" charset="-122"/>
                <a:ea typeface="黑体" panose="02010609060101010101" pitchFamily="2" charset="-122"/>
              </a:defRPr>
            </a:lvl5pPr>
          </a:lstStyle>
          <a:p>
            <a:pPr lvl="0" eaLnBrk="1" hangingPunct="1">
              <a:lnSpc>
                <a:spcPct val="100000"/>
              </a:lnSpc>
            </a:pPr>
            <a:r>
              <a:rPr lang="en-US" altLang="zh-CN" sz="3600" dirty="0">
                <a:solidFill>
                  <a:srgbClr val="000000"/>
                </a:solidFill>
                <a:latin typeface="华文中宋" pitchFamily="2" charset="-122"/>
                <a:ea typeface="华文中宋" pitchFamily="2" charset="-122"/>
              </a:rPr>
              <a:t>    </a:t>
            </a:r>
            <a:r>
              <a:rPr lang="zh-CN" altLang="en-US" sz="3600" dirty="0">
                <a:solidFill>
                  <a:srgbClr val="000000"/>
                </a:solidFill>
                <a:latin typeface="华文新魏" pitchFamily="2" charset="-122"/>
                <a:ea typeface="华文新魏" pitchFamily="2" charset="-122"/>
              </a:rPr>
              <a:t>万历四十年内阁首辅叶向高曾说： </a:t>
            </a:r>
            <a:r>
              <a:rPr lang="zh-CN" altLang="en-US" sz="3600" dirty="0">
                <a:solidFill>
                  <a:srgbClr val="000000"/>
                </a:solidFill>
                <a:latin typeface="华文中宋" pitchFamily="2" charset="-122"/>
                <a:ea typeface="华文新魏" pitchFamily="2" charset="-122"/>
              </a:rPr>
              <a:t>“</a:t>
            </a:r>
            <a:r>
              <a:rPr lang="zh-CN" altLang="en-US" sz="3600" dirty="0">
                <a:solidFill>
                  <a:srgbClr val="000000"/>
                </a:solidFill>
                <a:latin typeface="华文新魏" pitchFamily="2" charset="-122"/>
                <a:ea typeface="华文新魏" pitchFamily="2" charset="-122"/>
              </a:rPr>
              <a:t>我朝阁臣，只备论思顾问，原非宰相！中有一二权势稍重者，皆上窃君上威灵，下侵六曹之职掌，终以贾祸。</a:t>
            </a:r>
            <a:r>
              <a:rPr lang="zh-CN" altLang="en-US" sz="3600" dirty="0">
                <a:solidFill>
                  <a:srgbClr val="000000"/>
                </a:solidFill>
                <a:latin typeface="华文中宋" pitchFamily="2" charset="-122"/>
                <a:ea typeface="华文新魏" pitchFamily="2" charset="-122"/>
              </a:rPr>
              <a:t>”</a:t>
            </a:r>
            <a:r>
              <a:rPr lang="zh-CN" altLang="en-US" sz="3600" dirty="0">
                <a:solidFill>
                  <a:srgbClr val="000000"/>
                </a:solidFill>
                <a:latin typeface="华文新魏" pitchFamily="2" charset="-122"/>
                <a:ea typeface="华文新魏" pitchFamily="2" charset="-122"/>
              </a:rPr>
              <a:t>     </a:t>
            </a:r>
            <a:r>
              <a:rPr lang="en-US" altLang="zh-CN" sz="3600" dirty="0">
                <a:solidFill>
                  <a:schemeClr val="tx1"/>
                </a:solidFill>
                <a:latin typeface="华文中宋" pitchFamily="2" charset="-122"/>
                <a:ea typeface="华文新魏" pitchFamily="2" charset="-122"/>
              </a:rPr>
              <a:t>——</a:t>
            </a:r>
            <a:r>
              <a:rPr lang="en-US" altLang="zh-CN" sz="3600" dirty="0">
                <a:solidFill>
                  <a:schemeClr val="tx1"/>
                </a:solidFill>
                <a:latin typeface="华文新魏" pitchFamily="2" charset="-122"/>
                <a:ea typeface="华文新魏" pitchFamily="2" charset="-122"/>
              </a:rPr>
              <a:t>《</a:t>
            </a:r>
            <a:r>
              <a:rPr lang="zh-CN" altLang="en-US" sz="3600" dirty="0">
                <a:solidFill>
                  <a:schemeClr val="tx1"/>
                </a:solidFill>
                <a:latin typeface="华文新魏" pitchFamily="2" charset="-122"/>
                <a:ea typeface="华文新魏" pitchFamily="2" charset="-122"/>
              </a:rPr>
              <a:t>神宗实录</a:t>
            </a:r>
            <a:r>
              <a:rPr lang="en-US" altLang="zh-CN" sz="3600" dirty="0">
                <a:solidFill>
                  <a:schemeClr val="tx1"/>
                </a:solidFill>
                <a:latin typeface="华文新魏" pitchFamily="2" charset="-122"/>
                <a:ea typeface="华文新魏" pitchFamily="2" charset="-122"/>
              </a:rPr>
              <a:t>》</a:t>
            </a:r>
            <a:r>
              <a:rPr lang="zh-CN" altLang="en-US" sz="3600" dirty="0">
                <a:solidFill>
                  <a:schemeClr val="tx1"/>
                </a:solidFill>
                <a:latin typeface="华文新魏" pitchFamily="2" charset="-122"/>
                <a:ea typeface="华文新魏" pitchFamily="2" charset="-122"/>
              </a:rPr>
              <a:t>卷</a:t>
            </a:r>
            <a:endParaRPr lang="zh-CN" altLang="en-US" sz="3600" dirty="0">
              <a:solidFill>
                <a:schemeClr val="tx1"/>
              </a:solidFill>
              <a:latin typeface="华文新魏" pitchFamily="2" charset="-122"/>
              <a:ea typeface="华文新魏" pitchFamily="2" charset="-122"/>
            </a:endParaRPr>
          </a:p>
        </p:txBody>
      </p:sp>
      <p:sp>
        <p:nvSpPr>
          <p:cNvPr id="20483" name="WordArt 5"/>
          <p:cNvSpPr>
            <a:spLocks noTextEdit="1"/>
          </p:cNvSpPr>
          <p:nvPr/>
        </p:nvSpPr>
        <p:spPr>
          <a:xfrm>
            <a:off x="609600" y="188913"/>
            <a:ext cx="3384550" cy="949325"/>
          </a:xfrm>
          <a:prstGeom prst="rect">
            <a:avLst/>
          </a:prstGeom>
        </p:spPr>
        <p:txBody>
          <a:bodyPr wrap="none" fromWordArt="1">
            <a:prstTxWarp prst="textPlain">
              <a:avLst>
                <a:gd name="adj" fmla="val 50000"/>
              </a:avLst>
            </a:prstTxWarp>
            <a:normAutofit/>
          </a:bodyPr>
          <a:p>
            <a:pPr algn="ctr" eaLnBrk="0" hangingPunct="0"/>
            <a:r>
              <a:rPr lang="zh-CN" altLang="en-US" sz="6000" b="1">
                <a:ln w="12700" cap="flat" cmpd="sng">
                  <a:solidFill>
                    <a:schemeClr val="tx1"/>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华文新魏" charset="0"/>
                <a:ea typeface="华文新魏" charset="0"/>
              </a:rPr>
              <a:t>论从史出</a:t>
            </a:r>
            <a:endParaRPr lang="zh-CN" altLang="en-US" sz="6000" b="1">
              <a:ln w="12700" cap="flat" cmpd="sng">
                <a:solidFill>
                  <a:schemeClr val="tx1"/>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华文新魏" charset="0"/>
              <a:ea typeface="华文新魏" charset="0"/>
            </a:endParaRPr>
          </a:p>
        </p:txBody>
      </p:sp>
      <p:sp>
        <p:nvSpPr>
          <p:cNvPr id="9" name="TextBox 8"/>
          <p:cNvSpPr txBox="1"/>
          <p:nvPr/>
        </p:nvSpPr>
        <p:spPr>
          <a:xfrm>
            <a:off x="357188" y="4370388"/>
            <a:ext cx="8358188" cy="2298700"/>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lvl1pPr marL="0" lvl="0" indent="0" algn="l" defTabSz="914400" eaLnBrk="0" fontAlgn="base" latinLnBrk="0" hangingPunct="0">
              <a:lnSpc>
                <a:spcPct val="130000"/>
              </a:lnSpc>
              <a:spcBef>
                <a:spcPct val="0"/>
              </a:spcBef>
              <a:spcAft>
                <a:spcPct val="0"/>
              </a:spcAft>
              <a:buNone/>
              <a:defRPr sz="4000" b="1" i="0" u="none" kern="1200" baseline="0">
                <a:solidFill>
                  <a:schemeClr val="tx2"/>
                </a:solidFill>
                <a:latin typeface="黑体" panose="02010609060101010101" pitchFamily="2" charset="-122"/>
                <a:ea typeface="黑体" panose="02010609060101010101" pitchFamily="2" charset="-122"/>
              </a:defRPr>
            </a:lvl1pPr>
            <a:lvl2pPr marL="457200" lvl="1" indent="0" algn="l" defTabSz="914400" eaLnBrk="1" fontAlgn="base" latinLnBrk="0" hangingPunct="1">
              <a:lnSpc>
                <a:spcPct val="130000"/>
              </a:lnSpc>
              <a:spcBef>
                <a:spcPct val="0"/>
              </a:spcBef>
              <a:spcAft>
                <a:spcPct val="0"/>
              </a:spcAft>
              <a:buNone/>
              <a:defRPr sz="4000" b="1" i="0" u="none" kern="1200" baseline="0">
                <a:solidFill>
                  <a:schemeClr val="tx2"/>
                </a:solidFill>
                <a:latin typeface="黑体" panose="02010609060101010101" pitchFamily="2" charset="-122"/>
                <a:ea typeface="黑体" panose="02010609060101010101" pitchFamily="2" charset="-122"/>
              </a:defRPr>
            </a:lvl2pPr>
            <a:lvl3pPr marL="914400" lvl="2" indent="0" algn="l" defTabSz="914400" eaLnBrk="1" fontAlgn="base" latinLnBrk="0" hangingPunct="1">
              <a:lnSpc>
                <a:spcPct val="130000"/>
              </a:lnSpc>
              <a:spcBef>
                <a:spcPct val="0"/>
              </a:spcBef>
              <a:spcAft>
                <a:spcPct val="0"/>
              </a:spcAft>
              <a:buNone/>
              <a:defRPr sz="4000" b="1" i="0" u="none" kern="1200" baseline="0">
                <a:solidFill>
                  <a:schemeClr val="tx2"/>
                </a:solidFill>
                <a:latin typeface="黑体" panose="02010609060101010101" pitchFamily="2" charset="-122"/>
                <a:ea typeface="黑体" panose="02010609060101010101" pitchFamily="2" charset="-122"/>
              </a:defRPr>
            </a:lvl3pPr>
            <a:lvl4pPr marL="1371600" lvl="3" indent="0" algn="l" defTabSz="914400" eaLnBrk="1" fontAlgn="base" latinLnBrk="0" hangingPunct="1">
              <a:lnSpc>
                <a:spcPct val="130000"/>
              </a:lnSpc>
              <a:spcBef>
                <a:spcPct val="0"/>
              </a:spcBef>
              <a:spcAft>
                <a:spcPct val="0"/>
              </a:spcAft>
              <a:buNone/>
              <a:defRPr sz="4000" b="1" i="0" u="none" kern="1200" baseline="0">
                <a:solidFill>
                  <a:schemeClr val="tx2"/>
                </a:solidFill>
                <a:latin typeface="黑体" panose="02010609060101010101" pitchFamily="2" charset="-122"/>
                <a:ea typeface="黑体" panose="02010609060101010101" pitchFamily="2" charset="-122"/>
              </a:defRPr>
            </a:lvl4pPr>
            <a:lvl5pPr marL="1828800" lvl="4" indent="0" algn="l" defTabSz="914400" eaLnBrk="1" fontAlgn="base" latinLnBrk="0" hangingPunct="1">
              <a:lnSpc>
                <a:spcPct val="130000"/>
              </a:lnSpc>
              <a:spcBef>
                <a:spcPct val="0"/>
              </a:spcBef>
              <a:spcAft>
                <a:spcPct val="0"/>
              </a:spcAft>
              <a:buNone/>
              <a:defRPr sz="4000" b="1" i="0" u="none" kern="1200" baseline="0">
                <a:solidFill>
                  <a:schemeClr val="tx2"/>
                </a:solidFill>
                <a:latin typeface="黑体" panose="02010609060101010101" pitchFamily="2" charset="-122"/>
                <a:ea typeface="黑体" panose="02010609060101010101" pitchFamily="2" charset="-122"/>
              </a:defRPr>
            </a:lvl5pPr>
          </a:lstStyle>
          <a:p>
            <a:pPr lvl="0" eaLnBrk="1" hangingPunct="1">
              <a:lnSpc>
                <a:spcPct val="100000"/>
              </a:lnSpc>
            </a:pPr>
            <a:r>
              <a:rPr lang="en-US" altLang="zh-CN" sz="3600" dirty="0">
                <a:solidFill>
                  <a:srgbClr val="000000"/>
                </a:solidFill>
                <a:latin typeface="华文新魏" pitchFamily="2" charset="-122"/>
                <a:ea typeface="华文新魏" pitchFamily="2" charset="-122"/>
              </a:rPr>
              <a:t>  </a:t>
            </a:r>
            <a:r>
              <a:rPr lang="zh-CN" altLang="en-US" sz="3600" dirty="0">
                <a:solidFill>
                  <a:srgbClr val="000000"/>
                </a:solidFill>
                <a:latin typeface="华文新魏" pitchFamily="2" charset="-122"/>
                <a:ea typeface="华文新魏" pitchFamily="2" charset="-122"/>
              </a:rPr>
              <a:t>结论：明朝内阁虽然有类似于宰相的职权，但不能统领百官、指挥诸司。它始终不是法定的行政机构或决策机构，而是</a:t>
            </a:r>
            <a:r>
              <a:rPr lang="zh-CN" altLang="en-US" sz="3600" u="sng" dirty="0">
                <a:solidFill>
                  <a:srgbClr val="FF0000"/>
                </a:solidFill>
                <a:latin typeface="华文新魏" pitchFamily="2" charset="-122"/>
                <a:ea typeface="华文新魏" pitchFamily="2" charset="-122"/>
              </a:rPr>
              <a:t>仅为皇帝提供顾问的内侍机构</a:t>
            </a:r>
            <a:r>
              <a:rPr lang="zh-CN" altLang="en-US" sz="3600" dirty="0">
                <a:solidFill>
                  <a:schemeClr val="tx1"/>
                </a:solidFill>
                <a:latin typeface="Calibri" panose="020F0502020204030204" pitchFamily="34" charset="0"/>
                <a:ea typeface="华文新魏" pitchFamily="2" charset="-122"/>
              </a:rPr>
              <a:t>。</a:t>
            </a:r>
            <a:endParaRPr lang="zh-CN" altLang="en-US" sz="3600" dirty="0">
              <a:solidFill>
                <a:schemeClr val="tx1"/>
              </a:solidFill>
              <a:latin typeface="Calibri" panose="020F0502020204030204" pitchFamily="34" charset="0"/>
              <a:ea typeface="华文新魏"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Rectangle 2"/>
          <p:cNvSpPr>
            <a:spLocks noRot="1"/>
          </p:cNvSpPr>
          <p:nvPr/>
        </p:nvSpPr>
        <p:spPr>
          <a:xfrm>
            <a:off x="6659563" y="6497638"/>
            <a:ext cx="2484437" cy="360362"/>
          </a:xfrm>
          <a:prstGeom prst="rect">
            <a:avLst/>
          </a:prstGeom>
          <a:noFill/>
          <a:ln w="9525">
            <a:noFill/>
          </a:ln>
        </p:spPr>
        <p:txBody>
          <a:bodyPr/>
          <a:p>
            <a:pPr algn="ctr">
              <a:spcBef>
                <a:spcPct val="20000"/>
              </a:spcBef>
            </a:pPr>
            <a:endParaRPr lang="zh-CN" altLang="zh-CN" sz="1600" dirty="0">
              <a:solidFill>
                <a:schemeClr val="hlink"/>
              </a:solidFill>
              <a:latin typeface="Arial" panose="020B0604020202020204" pitchFamily="34" charset="0"/>
              <a:ea typeface="楷体_GB2312" pitchFamily="49" charset="-122"/>
            </a:endParaRPr>
          </a:p>
        </p:txBody>
      </p:sp>
      <p:sp>
        <p:nvSpPr>
          <p:cNvPr id="5123" name="Line 3"/>
          <p:cNvSpPr/>
          <p:nvPr/>
        </p:nvSpPr>
        <p:spPr>
          <a:xfrm>
            <a:off x="1944688" y="3271838"/>
            <a:ext cx="5257800" cy="0"/>
          </a:xfrm>
          <a:prstGeom prst="line">
            <a:avLst/>
          </a:prstGeom>
          <a:ln w="9525" cap="flat" cmpd="sng">
            <a:solidFill>
              <a:schemeClr val="bg1"/>
            </a:solidFill>
            <a:prstDash val="solid"/>
            <a:headEnd type="none" w="med" len="med"/>
            <a:tailEnd type="none" w="med" len="med"/>
          </a:ln>
        </p:spPr>
      </p:sp>
      <p:sp>
        <p:nvSpPr>
          <p:cNvPr id="5124" name="Line 4"/>
          <p:cNvSpPr/>
          <p:nvPr/>
        </p:nvSpPr>
        <p:spPr>
          <a:xfrm flipH="1">
            <a:off x="1944688" y="3271838"/>
            <a:ext cx="0" cy="304800"/>
          </a:xfrm>
          <a:prstGeom prst="line">
            <a:avLst/>
          </a:prstGeom>
          <a:ln w="9525" cap="flat" cmpd="sng">
            <a:solidFill>
              <a:schemeClr val="bg1"/>
            </a:solidFill>
            <a:prstDash val="solid"/>
            <a:headEnd type="none" w="med" len="med"/>
            <a:tailEnd type="none" w="med" len="med"/>
          </a:ln>
        </p:spPr>
      </p:sp>
      <p:sp>
        <p:nvSpPr>
          <p:cNvPr id="5125" name="Line 5"/>
          <p:cNvSpPr/>
          <p:nvPr/>
        </p:nvSpPr>
        <p:spPr>
          <a:xfrm>
            <a:off x="7202488" y="3271838"/>
            <a:ext cx="0" cy="304800"/>
          </a:xfrm>
          <a:prstGeom prst="line">
            <a:avLst/>
          </a:prstGeom>
          <a:ln w="9525" cap="flat" cmpd="sng">
            <a:solidFill>
              <a:schemeClr val="bg1"/>
            </a:solidFill>
            <a:prstDash val="solid"/>
            <a:headEnd type="none" w="med" len="med"/>
            <a:tailEnd type="none" w="med" len="med"/>
          </a:ln>
        </p:spPr>
      </p:sp>
      <p:grpSp>
        <p:nvGrpSpPr>
          <p:cNvPr id="2" name="Group 6"/>
          <p:cNvGrpSpPr/>
          <p:nvPr/>
        </p:nvGrpSpPr>
        <p:grpSpPr>
          <a:xfrm>
            <a:off x="1116013" y="2205038"/>
            <a:ext cx="5937250" cy="1447800"/>
            <a:chOff x="521" y="1389"/>
            <a:chExt cx="3740" cy="912"/>
          </a:xfrm>
        </p:grpSpPr>
        <p:sp>
          <p:nvSpPr>
            <p:cNvPr id="5134" name="AutoShape 7"/>
            <p:cNvSpPr/>
            <p:nvPr/>
          </p:nvSpPr>
          <p:spPr>
            <a:xfrm>
              <a:off x="1882" y="1706"/>
              <a:ext cx="912" cy="288"/>
            </a:xfrm>
            <a:prstGeom prst="leftRightArrow">
              <a:avLst>
                <a:gd name="adj1" fmla="val 50000"/>
                <a:gd name="adj2" fmla="val 63333"/>
              </a:avLst>
            </a:prstGeom>
            <a:solidFill>
              <a:schemeClr val="accent1"/>
            </a:solidFill>
            <a:ln w="9525" cap="flat" cmpd="sng">
              <a:solidFill>
                <a:schemeClr val="tx1"/>
              </a:solidFill>
              <a:prstDash val="solid"/>
              <a:miter/>
              <a:headEnd type="none" w="med" len="med"/>
              <a:tailEnd type="none" w="med" len="med"/>
            </a:ln>
          </p:spPr>
          <p:txBody>
            <a:bodyPr wrap="none" anchor="ctr"/>
            <a:p>
              <a:endParaRPr lang="zh-CN" altLang="en-US" dirty="0">
                <a:latin typeface="Arial" panose="020B0604020202020204" pitchFamily="34" charset="0"/>
                <a:ea typeface="宋体" panose="02010600030101010101" pitchFamily="2" charset="-122"/>
              </a:endParaRPr>
            </a:p>
          </p:txBody>
        </p:sp>
        <p:sp>
          <p:nvSpPr>
            <p:cNvPr id="5135" name="Oval 8"/>
            <p:cNvSpPr/>
            <p:nvPr/>
          </p:nvSpPr>
          <p:spPr>
            <a:xfrm>
              <a:off x="521" y="1434"/>
              <a:ext cx="1200" cy="864"/>
            </a:xfrm>
            <a:prstGeom prst="ellipse">
              <a:avLst/>
            </a:prstGeom>
            <a:solidFill>
              <a:srgbClr val="FFCC00"/>
            </a:solidFill>
            <a:ln w="9525" cap="flat" cmpd="sng">
              <a:solidFill>
                <a:schemeClr val="tx1"/>
              </a:solidFill>
              <a:prstDash val="solid"/>
              <a:headEnd type="none" w="med" len="med"/>
              <a:tailEnd type="none" w="med" len="med"/>
            </a:ln>
          </p:spPr>
          <p:txBody>
            <a:bodyPr wrap="none" anchor="ctr"/>
            <a:p>
              <a:pPr algn="ctr"/>
              <a:r>
                <a:rPr lang="zh-CN" altLang="en-US" sz="4400" b="1" dirty="0">
                  <a:latin typeface="Times New Roman" panose="02020603050405020304" pitchFamily="18" charset="0"/>
                  <a:ea typeface="隶书" pitchFamily="49" charset="-122"/>
                </a:rPr>
                <a:t>中央</a:t>
              </a:r>
              <a:endParaRPr lang="zh-CN" altLang="en-US" sz="4400" b="1" dirty="0">
                <a:latin typeface="Times New Roman" panose="02020603050405020304" pitchFamily="18" charset="0"/>
                <a:ea typeface="隶书" pitchFamily="49" charset="-122"/>
              </a:endParaRPr>
            </a:p>
          </p:txBody>
        </p:sp>
        <p:sp>
          <p:nvSpPr>
            <p:cNvPr id="5136" name="Oval 9"/>
            <p:cNvSpPr/>
            <p:nvPr/>
          </p:nvSpPr>
          <p:spPr>
            <a:xfrm>
              <a:off x="3061" y="1389"/>
              <a:ext cx="1200" cy="912"/>
            </a:xfrm>
            <a:prstGeom prst="ellipse">
              <a:avLst/>
            </a:prstGeom>
            <a:solidFill>
              <a:srgbClr val="99FF33"/>
            </a:solidFill>
            <a:ln w="9525" cap="flat" cmpd="sng">
              <a:solidFill>
                <a:schemeClr val="tx1"/>
              </a:solidFill>
              <a:prstDash val="solid"/>
              <a:headEnd type="none" w="med" len="med"/>
              <a:tailEnd type="none" w="med" len="med"/>
            </a:ln>
          </p:spPr>
          <p:txBody>
            <a:bodyPr wrap="none" anchor="ctr"/>
            <a:p>
              <a:pPr algn="ctr"/>
              <a:r>
                <a:rPr lang="zh-CN" altLang="en-US" sz="4400" b="1" dirty="0">
                  <a:solidFill>
                    <a:srgbClr val="FF3300"/>
                  </a:solidFill>
                  <a:latin typeface="Times New Roman" panose="02020603050405020304" pitchFamily="18" charset="0"/>
                  <a:ea typeface="隶书" pitchFamily="49" charset="-122"/>
                </a:rPr>
                <a:t>地方</a:t>
              </a:r>
              <a:endParaRPr lang="zh-CN" altLang="en-US" sz="4400" b="1" dirty="0">
                <a:solidFill>
                  <a:srgbClr val="FF3300"/>
                </a:solidFill>
                <a:latin typeface="Times New Roman" panose="02020603050405020304" pitchFamily="18" charset="0"/>
                <a:ea typeface="隶书" pitchFamily="49" charset="-122"/>
              </a:endParaRPr>
            </a:p>
          </p:txBody>
        </p:sp>
      </p:grpSp>
      <p:grpSp>
        <p:nvGrpSpPr>
          <p:cNvPr id="3" name="Group 10"/>
          <p:cNvGrpSpPr/>
          <p:nvPr/>
        </p:nvGrpSpPr>
        <p:grpSpPr>
          <a:xfrm>
            <a:off x="900113" y="4581525"/>
            <a:ext cx="6226175" cy="1524000"/>
            <a:chOff x="385" y="2840"/>
            <a:chExt cx="3922" cy="960"/>
          </a:xfrm>
        </p:grpSpPr>
        <p:sp>
          <p:nvSpPr>
            <p:cNvPr id="5131" name="Oval 11"/>
            <p:cNvSpPr/>
            <p:nvPr/>
          </p:nvSpPr>
          <p:spPr>
            <a:xfrm>
              <a:off x="385" y="2840"/>
              <a:ext cx="1248" cy="960"/>
            </a:xfrm>
            <a:prstGeom prst="ellipse">
              <a:avLst/>
            </a:prstGeom>
            <a:solidFill>
              <a:srgbClr val="FFCC00"/>
            </a:solidFill>
            <a:ln w="9525" cap="flat" cmpd="sng">
              <a:solidFill>
                <a:schemeClr val="tx1"/>
              </a:solidFill>
              <a:prstDash val="solid"/>
              <a:headEnd type="none" w="med" len="med"/>
              <a:tailEnd type="none" w="med" len="med"/>
            </a:ln>
          </p:spPr>
          <p:txBody>
            <a:bodyPr wrap="none" anchor="ctr"/>
            <a:p>
              <a:pPr algn="ctr"/>
              <a:r>
                <a:rPr lang="zh-CN" altLang="en-US" sz="4400" b="1" dirty="0">
                  <a:latin typeface="Times New Roman" panose="02020603050405020304" pitchFamily="18" charset="0"/>
                  <a:ea typeface="隶书" pitchFamily="49" charset="-122"/>
                </a:rPr>
                <a:t>君权</a:t>
              </a:r>
              <a:endParaRPr lang="zh-CN" altLang="en-US" sz="4400" b="1" dirty="0">
                <a:latin typeface="Times New Roman" panose="02020603050405020304" pitchFamily="18" charset="0"/>
                <a:ea typeface="隶书" pitchFamily="49" charset="-122"/>
              </a:endParaRPr>
            </a:p>
          </p:txBody>
        </p:sp>
        <p:sp>
          <p:nvSpPr>
            <p:cNvPr id="5132" name="Oval 12"/>
            <p:cNvSpPr/>
            <p:nvPr/>
          </p:nvSpPr>
          <p:spPr>
            <a:xfrm>
              <a:off x="3107" y="2886"/>
              <a:ext cx="1200" cy="912"/>
            </a:xfrm>
            <a:prstGeom prst="ellipse">
              <a:avLst/>
            </a:prstGeom>
            <a:solidFill>
              <a:srgbClr val="99FF33"/>
            </a:solidFill>
            <a:ln w="9525" cap="flat" cmpd="sng">
              <a:solidFill>
                <a:schemeClr val="tx1"/>
              </a:solidFill>
              <a:prstDash val="solid"/>
              <a:headEnd type="none" w="med" len="med"/>
              <a:tailEnd type="none" w="med" len="med"/>
            </a:ln>
          </p:spPr>
          <p:txBody>
            <a:bodyPr wrap="none" anchor="ctr"/>
            <a:p>
              <a:pPr algn="ctr"/>
              <a:r>
                <a:rPr lang="zh-CN" altLang="en-US" sz="4400" b="1" dirty="0">
                  <a:solidFill>
                    <a:srgbClr val="FF3300"/>
                  </a:solidFill>
                  <a:latin typeface="Times New Roman" panose="02020603050405020304" pitchFamily="18" charset="0"/>
                  <a:ea typeface="隶书" pitchFamily="49" charset="-122"/>
                </a:rPr>
                <a:t>相权</a:t>
              </a:r>
              <a:endParaRPr lang="zh-CN" altLang="en-US" sz="4400" b="1" dirty="0">
                <a:solidFill>
                  <a:srgbClr val="FF3300"/>
                </a:solidFill>
                <a:latin typeface="Times New Roman" panose="02020603050405020304" pitchFamily="18" charset="0"/>
                <a:ea typeface="隶书" pitchFamily="49" charset="-122"/>
              </a:endParaRPr>
            </a:p>
          </p:txBody>
        </p:sp>
        <p:sp>
          <p:nvSpPr>
            <p:cNvPr id="5133" name="AutoShape 13"/>
            <p:cNvSpPr/>
            <p:nvPr/>
          </p:nvSpPr>
          <p:spPr>
            <a:xfrm>
              <a:off x="1791" y="3203"/>
              <a:ext cx="1089" cy="288"/>
            </a:xfrm>
            <a:prstGeom prst="leftRightArrow">
              <a:avLst>
                <a:gd name="adj1" fmla="val 50000"/>
                <a:gd name="adj2" fmla="val 75625"/>
              </a:avLst>
            </a:prstGeom>
            <a:solidFill>
              <a:srgbClr val="FF3300"/>
            </a:solidFill>
            <a:ln w="9525" cap="flat" cmpd="sng">
              <a:solidFill>
                <a:schemeClr val="tx1"/>
              </a:solidFill>
              <a:prstDash val="solid"/>
              <a:miter/>
              <a:headEnd type="none" w="med" len="med"/>
              <a:tailEnd type="none" w="med" len="med"/>
            </a:ln>
          </p:spPr>
          <p:txBody>
            <a:bodyPr wrap="none" anchor="ctr"/>
            <a:p>
              <a:endParaRPr lang="zh-CN" altLang="en-US" dirty="0">
                <a:latin typeface="Arial" panose="020B0604020202020204" pitchFamily="34" charset="0"/>
                <a:ea typeface="宋体" panose="02010600030101010101" pitchFamily="2" charset="-122"/>
              </a:endParaRPr>
            </a:p>
          </p:txBody>
        </p:sp>
      </p:grpSp>
      <p:sp>
        <p:nvSpPr>
          <p:cNvPr id="5128" name="Text Box 14"/>
          <p:cNvSpPr txBox="1"/>
          <p:nvPr/>
        </p:nvSpPr>
        <p:spPr>
          <a:xfrm>
            <a:off x="827088" y="333375"/>
            <a:ext cx="7620000" cy="1311275"/>
          </a:xfrm>
          <a:prstGeom prst="rect">
            <a:avLst/>
          </a:prstGeom>
          <a:noFill/>
          <a:ln w="9525">
            <a:noFill/>
          </a:ln>
        </p:spPr>
        <p:txBody>
          <a:bodyPr>
            <a:spAutoFit/>
          </a:bodyPr>
          <a:p>
            <a:pPr>
              <a:spcBef>
                <a:spcPct val="20000"/>
              </a:spcBef>
            </a:pPr>
            <a:r>
              <a:rPr lang="en-US" altLang="zh-CN" sz="4000" b="1">
                <a:solidFill>
                  <a:srgbClr val="003399"/>
                </a:solidFill>
                <a:latin typeface="隶书" pitchFamily="49" charset="-122"/>
                <a:ea typeface="隶书" pitchFamily="49" charset="-122"/>
              </a:rPr>
              <a:t>  </a:t>
            </a:r>
            <a:r>
              <a:rPr lang="zh-CN" altLang="en-US" sz="4000" b="1" dirty="0">
                <a:solidFill>
                  <a:srgbClr val="0000FF"/>
                </a:solidFill>
                <a:latin typeface="隶书" pitchFamily="49" charset="-122"/>
                <a:ea typeface="华文新魏" pitchFamily="2" charset="-122"/>
              </a:rPr>
              <a:t>专制主义中央集权制度在其发展过程中会产生哪两对矛盾？</a:t>
            </a:r>
            <a:endParaRPr lang="zh-CN" altLang="en-US" sz="2400" b="1" dirty="0">
              <a:solidFill>
                <a:srgbClr val="0000FF"/>
              </a:solidFill>
              <a:latin typeface="Times New Roman" panose="02020603050405020304" pitchFamily="18" charset="0"/>
              <a:ea typeface="华文新魏" pitchFamily="2" charset="-122"/>
            </a:endParaRPr>
          </a:p>
        </p:txBody>
      </p:sp>
      <p:sp>
        <p:nvSpPr>
          <p:cNvPr id="8207" name="Rectangle 15"/>
          <p:cNvSpPr/>
          <p:nvPr/>
        </p:nvSpPr>
        <p:spPr>
          <a:xfrm>
            <a:off x="7740650" y="1844675"/>
            <a:ext cx="733425" cy="2160588"/>
          </a:xfrm>
          <a:prstGeom prst="rect">
            <a:avLst/>
          </a:prstGeom>
          <a:noFill/>
          <a:ln w="9525">
            <a:noFill/>
          </a:ln>
        </p:spPr>
        <p:txBody>
          <a:bodyPr vert="eaVert">
            <a:spAutoFit/>
          </a:bodyPr>
          <a:p>
            <a:pPr algn="ctr"/>
            <a:r>
              <a:rPr lang="zh-CN" altLang="en-US" sz="3600" b="1" dirty="0">
                <a:solidFill>
                  <a:schemeClr val="accent2"/>
                </a:solidFill>
                <a:latin typeface="Arial" panose="020B0604020202020204" pitchFamily="34" charset="0"/>
                <a:ea typeface="黑体" panose="02010609060101010101" pitchFamily="2" charset="-122"/>
              </a:rPr>
              <a:t>中央集权</a:t>
            </a:r>
            <a:endParaRPr lang="zh-CN" altLang="en-US" sz="3600" b="1" dirty="0">
              <a:solidFill>
                <a:schemeClr val="accent2"/>
              </a:solidFill>
              <a:latin typeface="Arial" panose="020B0604020202020204" pitchFamily="34" charset="0"/>
              <a:ea typeface="黑体" panose="02010609060101010101" pitchFamily="2" charset="-122"/>
            </a:endParaRPr>
          </a:p>
        </p:txBody>
      </p:sp>
      <p:sp>
        <p:nvSpPr>
          <p:cNvPr id="8208" name="Rectangle 16"/>
          <p:cNvSpPr/>
          <p:nvPr/>
        </p:nvSpPr>
        <p:spPr>
          <a:xfrm>
            <a:off x="7740650" y="4221163"/>
            <a:ext cx="733425" cy="2159000"/>
          </a:xfrm>
          <a:prstGeom prst="rect">
            <a:avLst/>
          </a:prstGeom>
          <a:noFill/>
          <a:ln w="9525">
            <a:noFill/>
          </a:ln>
        </p:spPr>
        <p:txBody>
          <a:bodyPr vert="eaVert">
            <a:spAutoFit/>
          </a:bodyPr>
          <a:p>
            <a:pPr algn="ctr"/>
            <a:r>
              <a:rPr lang="zh-CN" altLang="en-US" sz="3600" b="1" dirty="0">
                <a:solidFill>
                  <a:schemeClr val="accent2"/>
                </a:solidFill>
                <a:latin typeface="Arial" panose="020B0604020202020204" pitchFamily="34" charset="0"/>
                <a:ea typeface="黑体" panose="02010609060101010101" pitchFamily="2" charset="-122"/>
              </a:rPr>
              <a:t>君主专制</a:t>
            </a:r>
            <a:endParaRPr lang="zh-CN" altLang="en-US" sz="3600" b="1" dirty="0">
              <a:solidFill>
                <a:schemeClr val="accent2"/>
              </a:solidFill>
              <a:latin typeface="Arial" panose="020B0604020202020204" pitchFamily="34" charset="0"/>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207"/>
                                        </p:tgtEl>
                                        <p:attrNameLst>
                                          <p:attrName>style.visibility</p:attrName>
                                        </p:attrNameLst>
                                      </p:cBhvr>
                                      <p:to>
                                        <p:strVal val="visible"/>
                                      </p:to>
                                    </p:set>
                                    <p:animEffect transition="in" filter="wipe(left)">
                                      <p:cBhvr>
                                        <p:cTn id="17" dur="500"/>
                                        <p:tgtEl>
                                          <p:spTgt spid="820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208"/>
                                        </p:tgtEl>
                                        <p:attrNameLst>
                                          <p:attrName>style.visibility</p:attrName>
                                        </p:attrNameLst>
                                      </p:cBhvr>
                                      <p:to>
                                        <p:strVal val="visible"/>
                                      </p:to>
                                    </p:set>
                                    <p:animEffect transition="in" filter="wipe(left)">
                                      <p:cBhvr>
                                        <p:cTn id="22" dur="500"/>
                                        <p:tgtEl>
                                          <p:spTgt spid="8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7" grpId="0"/>
      <p:bldP spid="820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1506" name="Picture 2" descr="pic_133979"/>
          <p:cNvPicPr>
            <a:picLocks noChangeAspect="1"/>
          </p:cNvPicPr>
          <p:nvPr/>
        </p:nvPicPr>
        <p:blipFill>
          <a:blip r:embed="rId1"/>
          <a:srcRect l="29077" t="47304" r="36052" b="42038"/>
          <a:stretch>
            <a:fillRect/>
          </a:stretch>
        </p:blipFill>
        <p:spPr>
          <a:xfrm>
            <a:off x="4419600" y="5280025"/>
            <a:ext cx="4495800" cy="1577975"/>
          </a:xfrm>
          <a:prstGeom prst="rect">
            <a:avLst/>
          </a:prstGeom>
          <a:noFill/>
          <a:ln w="9525">
            <a:noFill/>
          </a:ln>
        </p:spPr>
      </p:pic>
      <p:grpSp>
        <p:nvGrpSpPr>
          <p:cNvPr id="2" name="Group 3"/>
          <p:cNvGrpSpPr/>
          <p:nvPr/>
        </p:nvGrpSpPr>
        <p:grpSpPr>
          <a:xfrm>
            <a:off x="2601595" y="1763395"/>
            <a:ext cx="6264275" cy="2087563"/>
            <a:chOff x="1020" y="1162"/>
            <a:chExt cx="3946" cy="1315"/>
          </a:xfrm>
        </p:grpSpPr>
        <p:sp>
          <p:nvSpPr>
            <p:cNvPr id="21510" name="AutoShape 4"/>
            <p:cNvSpPr/>
            <p:nvPr/>
          </p:nvSpPr>
          <p:spPr>
            <a:xfrm>
              <a:off x="1020" y="1298"/>
              <a:ext cx="3946" cy="1179"/>
            </a:xfrm>
            <a:prstGeom prst="wedgeRoundRectCallout">
              <a:avLst>
                <a:gd name="adj1" fmla="val 14699"/>
                <a:gd name="adj2" fmla="val 154833"/>
                <a:gd name="adj3" fmla="val 16667"/>
              </a:avLst>
            </a:prstGeom>
            <a:solidFill>
              <a:srgbClr val="000099"/>
            </a:solidFill>
            <a:ln w="9525" cap="flat" cmpd="sng">
              <a:solidFill>
                <a:schemeClr val="tx1"/>
              </a:solidFill>
              <a:prstDash val="solid"/>
              <a:miter/>
              <a:headEnd type="none" w="med" len="med"/>
              <a:tailEnd type="none" w="med" len="med"/>
            </a:ln>
          </p:spPr>
          <p:txBody>
            <a:bodyPr/>
            <a:p>
              <a:pPr algn="ctr">
                <a:lnSpc>
                  <a:spcPct val="100000"/>
                </a:lnSpc>
              </a:pPr>
              <a:r>
                <a:rPr lang="zh-CN" altLang="en-US" sz="4400" dirty="0">
                  <a:solidFill>
                    <a:schemeClr val="bg1"/>
                  </a:solidFill>
                  <a:latin typeface="Arial" panose="020B0604020202020204" pitchFamily="34" charset="0"/>
                  <a:ea typeface="华文新魏" pitchFamily="2" charset="-122"/>
                </a:rPr>
                <a:t>明代的内阁制＝西方近代的内阁制</a:t>
              </a:r>
              <a:endParaRPr lang="zh-CN" altLang="en-US" sz="4400" dirty="0">
                <a:solidFill>
                  <a:schemeClr val="bg1"/>
                </a:solidFill>
                <a:latin typeface="Arial" panose="020B0604020202020204" pitchFamily="34" charset="0"/>
                <a:ea typeface="华文新魏" pitchFamily="2" charset="-122"/>
              </a:endParaRPr>
            </a:p>
          </p:txBody>
        </p:sp>
        <p:sp>
          <p:nvSpPr>
            <p:cNvPr id="21511" name="Text Box 5"/>
            <p:cNvSpPr txBox="1"/>
            <p:nvPr/>
          </p:nvSpPr>
          <p:spPr>
            <a:xfrm>
              <a:off x="3334" y="1162"/>
              <a:ext cx="363" cy="692"/>
            </a:xfrm>
            <a:prstGeom prst="rect">
              <a:avLst/>
            </a:prstGeom>
            <a:noFill/>
            <a:ln w="9525">
              <a:noFill/>
            </a:ln>
          </p:spPr>
          <p:txBody>
            <a:bodyPr>
              <a:spAutoFit/>
            </a:bodyPr>
            <a:p>
              <a:pPr marL="342900" indent="-342900">
                <a:lnSpc>
                  <a:spcPct val="100000"/>
                </a:lnSpc>
                <a:spcBef>
                  <a:spcPct val="50000"/>
                </a:spcBef>
                <a:buClr>
                  <a:schemeClr val="folHlink"/>
                </a:buClr>
                <a:buSzPct val="85000"/>
                <a:buFont typeface="Wingdings 2" pitchFamily="18" charset="2"/>
              </a:pPr>
              <a:r>
                <a:rPr lang="zh-CN" altLang="en-US" sz="6600" dirty="0">
                  <a:solidFill>
                    <a:srgbClr val="FF0000"/>
                  </a:solidFill>
                  <a:latin typeface="Arial" panose="020B0604020202020204" pitchFamily="34" charset="0"/>
                  <a:ea typeface="黑体" panose="02010609060101010101" pitchFamily="2" charset="-122"/>
                </a:rPr>
                <a:t>？</a:t>
              </a:r>
              <a:endParaRPr lang="zh-CN" altLang="en-US" sz="6600" dirty="0">
                <a:solidFill>
                  <a:srgbClr val="FF0000"/>
                </a:solidFill>
                <a:latin typeface="Arial" panose="020B0604020202020204" pitchFamily="34" charset="0"/>
                <a:ea typeface="黑体" panose="02010609060101010101" pitchFamily="2" charset="-122"/>
              </a:endParaRPr>
            </a:p>
          </p:txBody>
        </p:sp>
      </p:grpSp>
      <p:sp>
        <p:nvSpPr>
          <p:cNvPr id="52230" name="Rectangle 6"/>
          <p:cNvSpPr/>
          <p:nvPr/>
        </p:nvSpPr>
        <p:spPr>
          <a:xfrm>
            <a:off x="228600" y="381000"/>
            <a:ext cx="5029200" cy="5035550"/>
          </a:xfrm>
          <a:prstGeom prst="rect">
            <a:avLst/>
          </a:prstGeom>
          <a:noFill/>
          <a:ln w="9525">
            <a:noFill/>
          </a:ln>
        </p:spPr>
        <p:txBody>
          <a:bodyPr>
            <a:spAutoFit/>
          </a:bodyPr>
          <a:p>
            <a:pPr>
              <a:lnSpc>
                <a:spcPct val="100000"/>
              </a:lnSpc>
            </a:pPr>
            <a:r>
              <a:rPr lang="zh-CN" altLang="en-US" sz="3600" dirty="0">
                <a:solidFill>
                  <a:srgbClr val="000099"/>
                </a:solidFill>
                <a:latin typeface="黑体" panose="02010609060101010101" pitchFamily="2" charset="-122"/>
                <a:ea typeface="黑体" panose="02010609060101010101" pitchFamily="2" charset="-122"/>
              </a:rPr>
              <a:t>一个是民主象征，</a:t>
            </a:r>
            <a:endParaRPr lang="zh-CN" altLang="en-US" sz="3600" dirty="0">
              <a:solidFill>
                <a:srgbClr val="000099"/>
              </a:solidFill>
              <a:latin typeface="黑体" panose="02010609060101010101" pitchFamily="2" charset="-122"/>
              <a:ea typeface="黑体" panose="02010609060101010101" pitchFamily="2" charset="-122"/>
            </a:endParaRPr>
          </a:p>
          <a:p>
            <a:pPr>
              <a:lnSpc>
                <a:spcPct val="100000"/>
              </a:lnSpc>
            </a:pPr>
            <a:r>
              <a:rPr lang="zh-CN" altLang="en-US" sz="3600" dirty="0">
                <a:solidFill>
                  <a:srgbClr val="FF3300"/>
                </a:solidFill>
                <a:latin typeface="黑体" panose="02010609060101010101" pitchFamily="2" charset="-122"/>
                <a:ea typeface="黑体" panose="02010609060101010101" pitchFamily="2" charset="-122"/>
              </a:rPr>
              <a:t>一个是专政的产物；</a:t>
            </a:r>
            <a:endParaRPr lang="zh-CN" altLang="en-US" sz="3600" dirty="0">
              <a:solidFill>
                <a:srgbClr val="FF3300"/>
              </a:solidFill>
              <a:latin typeface="黑体" panose="02010609060101010101" pitchFamily="2" charset="-122"/>
              <a:ea typeface="黑体" panose="02010609060101010101" pitchFamily="2" charset="-122"/>
            </a:endParaRPr>
          </a:p>
          <a:p>
            <a:pPr>
              <a:lnSpc>
                <a:spcPct val="100000"/>
              </a:lnSpc>
            </a:pPr>
            <a:endParaRPr lang="zh-CN" altLang="en-US" sz="3600" dirty="0">
              <a:solidFill>
                <a:srgbClr val="FF3300"/>
              </a:solidFill>
              <a:latin typeface="黑体" panose="02010609060101010101" pitchFamily="2" charset="-122"/>
              <a:ea typeface="黑体" panose="02010609060101010101" pitchFamily="2" charset="-122"/>
            </a:endParaRPr>
          </a:p>
          <a:p>
            <a:pPr>
              <a:lnSpc>
                <a:spcPct val="100000"/>
              </a:lnSpc>
            </a:pPr>
            <a:endParaRPr lang="zh-CN" altLang="en-US" sz="3600" dirty="0">
              <a:solidFill>
                <a:srgbClr val="000000"/>
              </a:solidFill>
              <a:latin typeface="黑体" panose="02010609060101010101" pitchFamily="2" charset="-122"/>
              <a:ea typeface="黑体" panose="02010609060101010101" pitchFamily="2" charset="-122"/>
            </a:endParaRPr>
          </a:p>
          <a:p>
            <a:pPr>
              <a:lnSpc>
                <a:spcPct val="100000"/>
              </a:lnSpc>
            </a:pPr>
            <a:endParaRPr lang="zh-CN" altLang="en-US" sz="3600" dirty="0">
              <a:solidFill>
                <a:srgbClr val="000000"/>
              </a:solidFill>
              <a:latin typeface="黑体" panose="02010609060101010101" pitchFamily="2" charset="-122"/>
              <a:ea typeface="黑体" panose="02010609060101010101" pitchFamily="2" charset="-122"/>
            </a:endParaRPr>
          </a:p>
          <a:p>
            <a:pPr>
              <a:lnSpc>
                <a:spcPct val="100000"/>
              </a:lnSpc>
            </a:pPr>
            <a:endParaRPr lang="zh-CN" altLang="en-US" sz="3600" dirty="0">
              <a:solidFill>
                <a:srgbClr val="000000"/>
              </a:solidFill>
              <a:latin typeface="黑体" panose="02010609060101010101" pitchFamily="2" charset="-122"/>
              <a:ea typeface="黑体" panose="02010609060101010101" pitchFamily="2" charset="-122"/>
            </a:endParaRPr>
          </a:p>
          <a:p>
            <a:pPr>
              <a:lnSpc>
                <a:spcPct val="100000"/>
              </a:lnSpc>
            </a:pPr>
            <a:endParaRPr lang="zh-CN" altLang="en-US" sz="3600" dirty="0">
              <a:solidFill>
                <a:srgbClr val="000000"/>
              </a:solidFill>
              <a:latin typeface="黑体" panose="02010609060101010101" pitchFamily="2" charset="-122"/>
              <a:ea typeface="黑体" panose="02010609060101010101" pitchFamily="2" charset="-122"/>
            </a:endParaRPr>
          </a:p>
          <a:p>
            <a:pPr>
              <a:lnSpc>
                <a:spcPct val="100000"/>
              </a:lnSpc>
            </a:pPr>
            <a:r>
              <a:rPr lang="zh-CN" altLang="en-US" sz="3600" dirty="0">
                <a:solidFill>
                  <a:srgbClr val="000099"/>
                </a:solidFill>
                <a:latin typeface="黑体" panose="02010609060101010101" pitchFamily="2" charset="-122"/>
                <a:ea typeface="黑体" panose="02010609060101010101" pitchFamily="2" charset="-122"/>
              </a:rPr>
              <a:t>一个有行政大权，</a:t>
            </a:r>
            <a:endParaRPr lang="zh-CN" altLang="en-US" sz="3600" dirty="0">
              <a:solidFill>
                <a:srgbClr val="000099"/>
              </a:solidFill>
              <a:latin typeface="黑体" panose="02010609060101010101" pitchFamily="2" charset="-122"/>
              <a:ea typeface="黑体" panose="02010609060101010101" pitchFamily="2" charset="-122"/>
            </a:endParaRPr>
          </a:p>
          <a:p>
            <a:pPr>
              <a:lnSpc>
                <a:spcPct val="100000"/>
              </a:lnSpc>
            </a:pPr>
            <a:r>
              <a:rPr lang="zh-CN" altLang="en-US" sz="3600" dirty="0">
                <a:solidFill>
                  <a:srgbClr val="FF3300"/>
                </a:solidFill>
                <a:latin typeface="黑体" panose="02010609060101010101" pitchFamily="2" charset="-122"/>
                <a:ea typeface="黑体" panose="02010609060101010101" pitchFamily="2" charset="-122"/>
              </a:rPr>
              <a:t>一个只是内侍顾问机构</a:t>
            </a:r>
            <a:r>
              <a:rPr lang="zh-CN" altLang="en-US" sz="3600" b="0" dirty="0">
                <a:solidFill>
                  <a:srgbClr val="FF3300"/>
                </a:solidFill>
                <a:latin typeface="黑体" panose="02010609060101010101" pitchFamily="2" charset="-122"/>
                <a:ea typeface="黑体" panose="02010609060101010101" pitchFamily="2" charset="-122"/>
              </a:rPr>
              <a:t> </a:t>
            </a:r>
            <a:endParaRPr lang="zh-CN" altLang="en-US" sz="3600" b="0" dirty="0">
              <a:solidFill>
                <a:srgbClr val="FF3300"/>
              </a:solidFill>
              <a:latin typeface="黑体" panose="02010609060101010101" pitchFamily="2" charset="-122"/>
              <a:ea typeface="黑体" panose="02010609060101010101" pitchFamily="2" charset="-122"/>
            </a:endParaRPr>
          </a:p>
        </p:txBody>
      </p:sp>
      <p:sp>
        <p:nvSpPr>
          <p:cNvPr id="52232" name="WordArt 8"/>
          <p:cNvSpPr>
            <a:spLocks noChangeArrowheads="1" noChangeShapeType="1" noTextEdit="1"/>
          </p:cNvSpPr>
          <p:nvPr/>
        </p:nvSpPr>
        <p:spPr bwMode="auto">
          <a:xfrm>
            <a:off x="685800" y="2209800"/>
            <a:ext cx="1447800" cy="1219200"/>
          </a:xfrm>
          <a:prstGeom prst="rect">
            <a:avLst/>
          </a:prstGeom>
        </p:spPr>
        <p:txBody>
          <a:bodyPr wrap="none" numCol="1" fromWordArt="1">
            <a:prstTxWarp prst="textSlantUp">
              <a:avLst>
                <a:gd name="adj" fmla="val 32056"/>
              </a:avLst>
            </a:prstTxWarp>
          </a:bodyPr>
          <a:lstStyle/>
          <a:p>
            <a:pPr marL="0" marR="0" lvl="0" indent="0" algn="ctr" defTabSz="914400" rtl="0" eaLnBrk="1" fontAlgn="base" latinLnBrk="0" hangingPunct="1">
              <a:lnSpc>
                <a:spcPct val="130000"/>
              </a:lnSpc>
              <a:spcBef>
                <a:spcPct val="0"/>
              </a:spcBef>
              <a:spcAft>
                <a:spcPct val="0"/>
              </a:spcAft>
              <a:buClrTx/>
              <a:buSzTx/>
              <a:buFontTx/>
              <a:buNone/>
              <a:defRPr/>
            </a:pPr>
            <a:r>
              <a:rPr kumimoji="1" lang="en-US" altLang="zh-CN" sz="3600" b="1" i="0" u="none" strike="noStrike" kern="10" cap="none" spc="0" normalizeH="0" baseline="0" noProof="0">
                <a:ln w="9525">
                  <a:solidFill>
                    <a:srgbClr val="000000"/>
                  </a:solidFill>
                  <a:round/>
                </a:ln>
                <a:solidFill>
                  <a:srgbClr val="FF3300"/>
                </a:solidFill>
                <a:effectLst>
                  <a:outerShdw dist="53882" dir="2700000" algn="ctr" rotWithShape="0">
                    <a:srgbClr val="9999FF">
                      <a:alpha val="80000"/>
                    </a:srgbClr>
                  </a:outerShdw>
                </a:effectLst>
                <a:uLnTx/>
                <a:uFillTx/>
                <a:latin typeface="宋体" panose="02010600030101010101" pitchFamily="2" charset="-122"/>
                <a:ea typeface="宋体" panose="02010600030101010101" pitchFamily="2" charset="-122"/>
                <a:cs typeface="+mn-cs"/>
              </a:rPr>
              <a:t>No</a:t>
            </a:r>
            <a:r>
              <a:rPr kumimoji="1" lang="zh-CN" altLang="en-US" sz="3600" b="1" i="0" u="none" strike="noStrike" kern="10" cap="none" spc="0" normalizeH="0" baseline="0" noProof="0">
                <a:ln w="9525">
                  <a:solidFill>
                    <a:srgbClr val="000000"/>
                  </a:solidFill>
                  <a:round/>
                </a:ln>
                <a:solidFill>
                  <a:srgbClr val="FF3300"/>
                </a:solidFill>
                <a:effectLst>
                  <a:outerShdw dist="53882" dir="2700000" algn="ctr" rotWithShape="0">
                    <a:srgbClr val="9999FF">
                      <a:alpha val="80000"/>
                    </a:srgbClr>
                  </a:outerShdw>
                </a:effectLst>
                <a:uLnTx/>
                <a:uFillTx/>
                <a:latin typeface="宋体" panose="02010600030101010101" pitchFamily="2" charset="-122"/>
                <a:ea typeface="宋体" panose="02010600030101010101" pitchFamily="2" charset="-122"/>
                <a:cs typeface="+mn-cs"/>
              </a:rPr>
              <a:t>！</a:t>
            </a:r>
            <a:endParaRPr kumimoji="1" lang="zh-CN" altLang="en-US" sz="3600" b="1" i="0" u="none" strike="noStrike" kern="10" cap="none" spc="0" normalizeH="0" baseline="0" noProof="0">
              <a:ln w="9525">
                <a:solidFill>
                  <a:srgbClr val="000000"/>
                </a:solidFill>
                <a:round/>
              </a:ln>
              <a:solidFill>
                <a:srgbClr val="FF3300"/>
              </a:solidFill>
              <a:effectLst>
                <a:outerShdw dist="53882" dir="2700000" algn="ctr" rotWithShape="0">
                  <a:srgbClr val="9999FF">
                    <a:alpha val="80000"/>
                  </a:srgbClr>
                </a:outerShdw>
              </a:effectLst>
              <a:uLnTx/>
              <a:uFillTx/>
              <a:latin typeface="宋体" panose="02010600030101010101" pitchFamily="2" charset="-122"/>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52232"/>
                                        </p:tgtEl>
                                        <p:attrNameLst>
                                          <p:attrName>style.visibility</p:attrName>
                                        </p:attrNameLst>
                                      </p:cBhvr>
                                      <p:to>
                                        <p:strVal val="visible"/>
                                      </p:to>
                                    </p:set>
                                    <p:anim calcmode="lin" valueType="num">
                                      <p:cBhvr>
                                        <p:cTn id="12" dur="500" fill="hold"/>
                                        <p:tgtEl>
                                          <p:spTgt spid="52232"/>
                                        </p:tgtEl>
                                        <p:attrNameLst>
                                          <p:attrName>ppt_w</p:attrName>
                                        </p:attrNameLst>
                                      </p:cBhvr>
                                      <p:tavLst>
                                        <p:tav tm="0">
                                          <p:val>
                                            <p:fltVal val="0.000000"/>
                                          </p:val>
                                        </p:tav>
                                        <p:tav tm="100000">
                                          <p:val>
                                            <p:strVal val="#ppt_w"/>
                                          </p:val>
                                        </p:tav>
                                      </p:tavLst>
                                    </p:anim>
                                    <p:anim calcmode="lin" valueType="num">
                                      <p:cBhvr>
                                        <p:cTn id="13" dur="500" fill="hold"/>
                                        <p:tgtEl>
                                          <p:spTgt spid="52232"/>
                                        </p:tgtEl>
                                        <p:attrNameLst>
                                          <p:attrName>ppt_h</p:attrName>
                                        </p:attrNameLst>
                                      </p:cBhvr>
                                      <p:tavLst>
                                        <p:tav tm="0">
                                          <p:val>
                                            <p:fltVal val="0.00000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2230"/>
                                        </p:tgtEl>
                                        <p:attrNameLst>
                                          <p:attrName>style.visibility</p:attrName>
                                        </p:attrNameLst>
                                      </p:cBhvr>
                                      <p:to>
                                        <p:strVal val="visible"/>
                                      </p:to>
                                    </p:set>
                                    <p:animEffect transition="in" filter="blinds(horizontal)">
                                      <p:cBhvr>
                                        <p:cTn id="18" dur="500"/>
                                        <p:tgtEl>
                                          <p:spTgt spid="52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530" name="Picture 8" descr="W020070418257325167775"/>
          <p:cNvPicPr>
            <a:picLocks noChangeAspect="1"/>
          </p:cNvPicPr>
          <p:nvPr/>
        </p:nvPicPr>
        <p:blipFill>
          <a:blip r:embed="rId1"/>
          <a:stretch>
            <a:fillRect/>
          </a:stretch>
        </p:blipFill>
        <p:spPr>
          <a:xfrm>
            <a:off x="3571875" y="1000125"/>
            <a:ext cx="2138363" cy="2428875"/>
          </a:xfrm>
          <a:prstGeom prst="rect">
            <a:avLst/>
          </a:prstGeom>
          <a:noFill/>
          <a:ln w="9525">
            <a:noFill/>
          </a:ln>
        </p:spPr>
      </p:pic>
      <p:pic>
        <p:nvPicPr>
          <p:cNvPr id="22531" name="Picture 9" descr="2007127144443413"/>
          <p:cNvPicPr>
            <a:picLocks noChangeAspect="1"/>
          </p:cNvPicPr>
          <p:nvPr/>
        </p:nvPicPr>
        <p:blipFill>
          <a:blip r:embed="rId2"/>
          <a:stretch>
            <a:fillRect/>
          </a:stretch>
        </p:blipFill>
        <p:spPr>
          <a:xfrm>
            <a:off x="6643688" y="1000125"/>
            <a:ext cx="2020887" cy="2357438"/>
          </a:xfrm>
          <a:prstGeom prst="rect">
            <a:avLst/>
          </a:prstGeom>
          <a:noFill/>
          <a:ln w="9525">
            <a:noFill/>
          </a:ln>
        </p:spPr>
      </p:pic>
      <p:grpSp>
        <p:nvGrpSpPr>
          <p:cNvPr id="22532" name="Group 10"/>
          <p:cNvGrpSpPr/>
          <p:nvPr/>
        </p:nvGrpSpPr>
        <p:grpSpPr>
          <a:xfrm>
            <a:off x="0" y="3359150"/>
            <a:ext cx="8643938" cy="644525"/>
            <a:chOff x="1074" y="1307"/>
            <a:chExt cx="4573" cy="406"/>
          </a:xfrm>
        </p:grpSpPr>
        <p:sp>
          <p:nvSpPr>
            <p:cNvPr id="22543" name="Text Box 11"/>
            <p:cNvSpPr txBox="1"/>
            <p:nvPr/>
          </p:nvSpPr>
          <p:spPr>
            <a:xfrm>
              <a:off x="1074" y="1307"/>
              <a:ext cx="1451" cy="406"/>
            </a:xfrm>
            <a:prstGeom prst="rect">
              <a:avLst/>
            </a:prstGeom>
            <a:noFill/>
            <a:ln w="9525">
              <a:noFill/>
            </a:ln>
          </p:spPr>
          <p:txBody>
            <a:bodyPr>
              <a:spAutoFit/>
            </a:bodyPr>
            <a:p>
              <a:pPr algn="ctr" eaLnBrk="0" hangingPunct="0">
                <a:lnSpc>
                  <a:spcPct val="100000"/>
                </a:lnSpc>
                <a:spcBef>
                  <a:spcPct val="50000"/>
                </a:spcBef>
              </a:pPr>
              <a:r>
                <a:rPr lang="zh-CN" altLang="en-US" sz="3600" b="1" dirty="0">
                  <a:solidFill>
                    <a:schemeClr val="tx1"/>
                  </a:solidFill>
                  <a:latin typeface="华文新魏" pitchFamily="2" charset="-122"/>
                  <a:ea typeface="华文新魏" pitchFamily="2" charset="-122"/>
                </a:rPr>
                <a:t>顺治</a:t>
              </a:r>
              <a:endParaRPr lang="zh-CN" altLang="en-US" sz="3600" b="1" dirty="0">
                <a:solidFill>
                  <a:schemeClr val="tx1"/>
                </a:solidFill>
                <a:latin typeface="华文新魏" pitchFamily="2" charset="-122"/>
                <a:ea typeface="华文新魏" pitchFamily="2" charset="-122"/>
              </a:endParaRPr>
            </a:p>
          </p:txBody>
        </p:sp>
        <p:sp>
          <p:nvSpPr>
            <p:cNvPr id="22544" name="Text Box 12"/>
            <p:cNvSpPr txBox="1"/>
            <p:nvPr/>
          </p:nvSpPr>
          <p:spPr>
            <a:xfrm>
              <a:off x="2812" y="1307"/>
              <a:ext cx="1316" cy="406"/>
            </a:xfrm>
            <a:prstGeom prst="rect">
              <a:avLst/>
            </a:prstGeom>
            <a:noFill/>
            <a:ln w="9525">
              <a:noFill/>
            </a:ln>
          </p:spPr>
          <p:txBody>
            <a:bodyPr>
              <a:spAutoFit/>
            </a:bodyPr>
            <a:p>
              <a:pPr algn="ctr" eaLnBrk="0" hangingPunct="0">
                <a:lnSpc>
                  <a:spcPct val="100000"/>
                </a:lnSpc>
                <a:spcBef>
                  <a:spcPct val="50000"/>
                </a:spcBef>
              </a:pPr>
              <a:r>
                <a:rPr lang="zh-CN" altLang="en-US" sz="3600" b="1" dirty="0">
                  <a:solidFill>
                    <a:schemeClr val="tx1"/>
                  </a:solidFill>
                  <a:latin typeface="华文新魏" pitchFamily="2" charset="-122"/>
                  <a:ea typeface="华文新魏" pitchFamily="2" charset="-122"/>
                </a:rPr>
                <a:t>康熙</a:t>
              </a:r>
              <a:endParaRPr lang="zh-CN" altLang="en-US" sz="3600" b="1" dirty="0">
                <a:solidFill>
                  <a:schemeClr val="tx1"/>
                </a:solidFill>
                <a:latin typeface="华文新魏" pitchFamily="2" charset="-122"/>
                <a:ea typeface="华文新魏" pitchFamily="2" charset="-122"/>
              </a:endParaRPr>
            </a:p>
          </p:txBody>
        </p:sp>
        <p:sp>
          <p:nvSpPr>
            <p:cNvPr id="22545" name="Text Box 13"/>
            <p:cNvSpPr txBox="1"/>
            <p:nvPr/>
          </p:nvSpPr>
          <p:spPr>
            <a:xfrm>
              <a:off x="4491" y="1307"/>
              <a:ext cx="1156" cy="406"/>
            </a:xfrm>
            <a:prstGeom prst="rect">
              <a:avLst/>
            </a:prstGeom>
            <a:noFill/>
            <a:ln w="9525">
              <a:noFill/>
            </a:ln>
          </p:spPr>
          <p:txBody>
            <a:bodyPr>
              <a:spAutoFit/>
            </a:bodyPr>
            <a:p>
              <a:pPr algn="ctr" eaLnBrk="0" hangingPunct="0">
                <a:lnSpc>
                  <a:spcPct val="100000"/>
                </a:lnSpc>
                <a:spcBef>
                  <a:spcPct val="50000"/>
                </a:spcBef>
              </a:pPr>
              <a:r>
                <a:rPr lang="en-US" altLang="zh-CN" sz="3600" dirty="0">
                  <a:solidFill>
                    <a:schemeClr val="tx1"/>
                  </a:solidFill>
                  <a:latin typeface="华文新魏" pitchFamily="2" charset="-122"/>
                  <a:ea typeface="华文新魏" pitchFamily="2" charset="-122"/>
                </a:rPr>
                <a:t>   </a:t>
              </a:r>
              <a:r>
                <a:rPr lang="zh-CN" altLang="en-US" sz="3600" b="1" dirty="0">
                  <a:solidFill>
                    <a:schemeClr val="tx1"/>
                  </a:solidFill>
                  <a:latin typeface="华文新魏" pitchFamily="2" charset="-122"/>
                  <a:ea typeface="华文新魏" pitchFamily="2" charset="-122"/>
                </a:rPr>
                <a:t>雍正</a:t>
              </a:r>
              <a:endParaRPr lang="zh-CN" altLang="en-US" sz="3600" b="1" dirty="0">
                <a:solidFill>
                  <a:schemeClr val="tx1"/>
                </a:solidFill>
                <a:latin typeface="华文新魏" pitchFamily="2" charset="-122"/>
                <a:ea typeface="华文新魏" pitchFamily="2" charset="-122"/>
              </a:endParaRPr>
            </a:p>
          </p:txBody>
        </p:sp>
      </p:grpSp>
      <p:sp>
        <p:nvSpPr>
          <p:cNvPr id="12" name="Text Box 3"/>
          <p:cNvSpPr txBox="1">
            <a:spLocks noChangeArrowheads="1"/>
          </p:cNvSpPr>
          <p:nvPr/>
        </p:nvSpPr>
        <p:spPr bwMode="auto">
          <a:xfrm>
            <a:off x="142875" y="4000500"/>
            <a:ext cx="2714625" cy="2714625"/>
          </a:xfrm>
          <a:prstGeom prst="rect">
            <a:avLst/>
          </a:prstGeom>
        </p:spPr>
        <p:style>
          <a:lnRef idx="1">
            <a:schemeClr val="accent1"/>
          </a:lnRef>
          <a:fillRef idx="2">
            <a:schemeClr val="accent1"/>
          </a:fillRef>
          <a:effectRef idx="1">
            <a:schemeClr val="accent1"/>
          </a:effectRef>
          <a:fontRef idx="minor">
            <a:schemeClr val="dk1"/>
          </a:fontRef>
        </p:style>
        <p:txBody>
          <a:bodyPr/>
          <a:lstStyle/>
          <a:p>
            <a:pPr marR="0" algn="ctr" defTabSz="914400" rtl="0" eaLnBrk="0" fontAlgn="auto" hangingPunct="0">
              <a:lnSpc>
                <a:spcPct val="100000"/>
              </a:lnSpc>
              <a:spcBef>
                <a:spcPts val="0"/>
              </a:spcBef>
              <a:spcAft>
                <a:spcPts val="0"/>
              </a:spcAft>
              <a:buClrTx/>
              <a:buSzTx/>
              <a:buFontTx/>
              <a:defRPr/>
            </a:pPr>
            <a:endParaRPr kumimoji="0" lang="en-US" altLang="zh-CN" sz="2400" kern="1200" cap="none" spc="0" normalizeH="0" baseline="0" noProof="0" dirty="0">
              <a:solidFill>
                <a:schemeClr val="dk1"/>
              </a:solidFill>
              <a:latin typeface="黑体" panose="02010609060101010101" pitchFamily="2" charset="-122"/>
              <a:ea typeface="黑体" panose="02010609060101010101" pitchFamily="2" charset="-122"/>
              <a:cs typeface="+mn-cs"/>
            </a:endParaRPr>
          </a:p>
          <a:p>
            <a:pPr marR="0" algn="ctr" defTabSz="914400" rtl="0" eaLnBrk="0" fontAlgn="auto" hangingPunct="0">
              <a:lnSpc>
                <a:spcPct val="100000"/>
              </a:lnSpc>
              <a:spcBef>
                <a:spcPts val="0"/>
              </a:spcBef>
              <a:spcAft>
                <a:spcPts val="0"/>
              </a:spcAft>
              <a:buClrTx/>
              <a:buSzTx/>
              <a:buFontTx/>
              <a:defRPr/>
            </a:pPr>
            <a:r>
              <a:rPr kumimoji="0" lang="zh-CN" altLang="en-US" sz="2800" b="1" kern="1200" cap="none" spc="0" normalizeH="0" baseline="0" noProof="0" dirty="0">
                <a:solidFill>
                  <a:schemeClr val="dk1"/>
                </a:solidFill>
                <a:latin typeface="黑体" panose="02010609060101010101" pitchFamily="2" charset="-122"/>
                <a:ea typeface="黑体" panose="02010609060101010101" pitchFamily="2" charset="-122"/>
                <a:cs typeface="+mn-cs"/>
              </a:rPr>
              <a:t>议政王大臣会议</a:t>
            </a:r>
            <a:endParaRPr kumimoji="0" lang="en-US" altLang="zh-CN" sz="2800" b="1" kern="1200" cap="none" spc="0" normalizeH="0" baseline="0" noProof="0" dirty="0">
              <a:solidFill>
                <a:schemeClr val="dk1"/>
              </a:solidFill>
              <a:latin typeface="黑体" panose="02010609060101010101" pitchFamily="2" charset="-122"/>
              <a:ea typeface="黑体" panose="02010609060101010101" pitchFamily="2" charset="-122"/>
              <a:cs typeface="+mn-cs"/>
            </a:endParaRPr>
          </a:p>
          <a:p>
            <a:pPr marR="0" algn="ctr" defTabSz="914400" rtl="0" eaLnBrk="0" fontAlgn="auto" hangingPunct="0">
              <a:lnSpc>
                <a:spcPct val="100000"/>
              </a:lnSpc>
              <a:spcBef>
                <a:spcPts val="0"/>
              </a:spcBef>
              <a:spcAft>
                <a:spcPts val="0"/>
              </a:spcAft>
              <a:buClrTx/>
              <a:buSzTx/>
              <a:buFontTx/>
              <a:defRPr/>
            </a:pPr>
            <a:r>
              <a:rPr kumimoji="0" lang="zh-CN" altLang="en-US" sz="2800" b="1" kern="1200" cap="none" spc="0" normalizeH="0" baseline="0" noProof="0" dirty="0">
                <a:solidFill>
                  <a:schemeClr val="dk1"/>
                </a:solidFill>
                <a:latin typeface="黑体" panose="02010609060101010101" pitchFamily="2" charset="-122"/>
                <a:ea typeface="黑体" panose="02010609060101010101" pitchFamily="2" charset="-122"/>
                <a:cs typeface="+mn-cs"/>
              </a:rPr>
              <a:t>内阁</a:t>
            </a:r>
            <a:endParaRPr kumimoji="0" lang="zh-CN" altLang="en-US" sz="2800" b="1" kern="1200" cap="none" spc="0" normalizeH="0" baseline="0" noProof="0" dirty="0">
              <a:solidFill>
                <a:schemeClr val="dk1"/>
              </a:solidFill>
              <a:latin typeface="黑体" panose="02010609060101010101" pitchFamily="2" charset="-122"/>
              <a:ea typeface="黑体" panose="02010609060101010101" pitchFamily="2" charset="-122"/>
              <a:cs typeface="+mn-cs"/>
            </a:endParaRPr>
          </a:p>
          <a:p>
            <a:pPr marR="0" defTabSz="914400" rtl="0" eaLnBrk="0" fontAlgn="auto" hangingPunct="0">
              <a:lnSpc>
                <a:spcPct val="100000"/>
              </a:lnSpc>
              <a:spcBef>
                <a:spcPts val="0"/>
              </a:spcBef>
              <a:spcAft>
                <a:spcPts val="0"/>
              </a:spcAft>
              <a:buClrTx/>
              <a:buSzTx/>
              <a:buFontTx/>
              <a:defRPr/>
            </a:pPr>
            <a:endParaRPr kumimoji="0" lang="zh-CN" altLang="en-US" sz="3200" b="1" kern="1200" cap="none" spc="0" normalizeH="0" baseline="0" noProof="0" dirty="0">
              <a:solidFill>
                <a:schemeClr val="dk1"/>
              </a:solidFill>
              <a:effectLst>
                <a:outerShdw blurRad="38100" dist="38100" dir="2700000" algn="tl">
                  <a:srgbClr val="000000"/>
                </a:outerShdw>
              </a:effectLst>
              <a:latin typeface="黑体" panose="02010609060101010101" pitchFamily="2" charset="-122"/>
              <a:ea typeface="黑体" panose="02010609060101010101" pitchFamily="2" charset="-122"/>
              <a:cs typeface="+mn-cs"/>
            </a:endParaRPr>
          </a:p>
        </p:txBody>
      </p:sp>
      <p:sp>
        <p:nvSpPr>
          <p:cNvPr id="14" name="Text Box 3"/>
          <p:cNvSpPr txBox="1">
            <a:spLocks noChangeArrowheads="1"/>
          </p:cNvSpPr>
          <p:nvPr/>
        </p:nvSpPr>
        <p:spPr bwMode="auto">
          <a:xfrm>
            <a:off x="3143250" y="4000500"/>
            <a:ext cx="2786063" cy="2714625"/>
          </a:xfrm>
          <a:prstGeom prst="rect">
            <a:avLst/>
          </a:prstGeom>
        </p:spPr>
        <p:style>
          <a:lnRef idx="1">
            <a:schemeClr val="accent1"/>
          </a:lnRef>
          <a:fillRef idx="2">
            <a:schemeClr val="accent1"/>
          </a:fillRef>
          <a:effectRef idx="1">
            <a:schemeClr val="accent1"/>
          </a:effectRef>
          <a:fontRef idx="minor">
            <a:schemeClr val="dk1"/>
          </a:fontRef>
        </p:style>
        <p:txBody>
          <a:bodyPr/>
          <a:lstStyle/>
          <a:p>
            <a:pPr marR="0" algn="ctr" defTabSz="914400" rtl="0" eaLnBrk="0" fontAlgn="auto" hangingPunct="0">
              <a:lnSpc>
                <a:spcPct val="100000"/>
              </a:lnSpc>
              <a:spcBef>
                <a:spcPts val="0"/>
              </a:spcBef>
              <a:spcAft>
                <a:spcPts val="0"/>
              </a:spcAft>
              <a:buClrTx/>
              <a:buSzTx/>
              <a:buFontTx/>
              <a:defRPr/>
            </a:pPr>
            <a:endParaRPr kumimoji="0" lang="en-US" altLang="zh-CN" sz="2400" kern="1200" cap="none" spc="0" normalizeH="0" baseline="0" noProof="0" dirty="0">
              <a:solidFill>
                <a:schemeClr val="dk1"/>
              </a:solidFill>
              <a:latin typeface="黑体" panose="02010609060101010101" pitchFamily="2" charset="-122"/>
              <a:ea typeface="黑体" panose="02010609060101010101" pitchFamily="2" charset="-122"/>
              <a:cs typeface="+mn-cs"/>
            </a:endParaRPr>
          </a:p>
          <a:p>
            <a:pPr marR="0" algn="ctr" defTabSz="914400" rtl="0" eaLnBrk="0" fontAlgn="auto" hangingPunct="0">
              <a:lnSpc>
                <a:spcPct val="100000"/>
              </a:lnSpc>
              <a:spcBef>
                <a:spcPts val="0"/>
              </a:spcBef>
              <a:spcAft>
                <a:spcPts val="0"/>
              </a:spcAft>
              <a:buClrTx/>
              <a:buSzTx/>
              <a:buFontTx/>
              <a:defRPr/>
            </a:pPr>
            <a:r>
              <a:rPr kumimoji="0" lang="zh-CN" altLang="en-US" sz="2800" b="1" kern="1200" cap="none" spc="0" normalizeH="0" baseline="0" noProof="0" dirty="0">
                <a:solidFill>
                  <a:schemeClr val="dk1"/>
                </a:solidFill>
                <a:latin typeface="黑体" panose="02010609060101010101" pitchFamily="2" charset="-122"/>
                <a:ea typeface="黑体" panose="02010609060101010101" pitchFamily="2" charset="-122"/>
                <a:cs typeface="+mn-cs"/>
              </a:rPr>
              <a:t>议政王大臣会议</a:t>
            </a:r>
            <a:endParaRPr kumimoji="0" lang="en-US" altLang="zh-CN" sz="2800" b="1" kern="1200" cap="none" spc="0" normalizeH="0" baseline="0" noProof="0" dirty="0">
              <a:solidFill>
                <a:schemeClr val="dk1"/>
              </a:solidFill>
              <a:latin typeface="黑体" panose="02010609060101010101" pitchFamily="2" charset="-122"/>
              <a:ea typeface="黑体" panose="02010609060101010101" pitchFamily="2" charset="-122"/>
              <a:cs typeface="+mn-cs"/>
            </a:endParaRPr>
          </a:p>
          <a:p>
            <a:pPr marR="0" algn="ctr" defTabSz="914400" rtl="0" eaLnBrk="0" fontAlgn="auto" hangingPunct="0">
              <a:lnSpc>
                <a:spcPct val="100000"/>
              </a:lnSpc>
              <a:spcBef>
                <a:spcPts val="0"/>
              </a:spcBef>
              <a:spcAft>
                <a:spcPts val="0"/>
              </a:spcAft>
              <a:buClrTx/>
              <a:buSzTx/>
              <a:buFontTx/>
              <a:defRPr/>
            </a:pPr>
            <a:r>
              <a:rPr kumimoji="0" lang="zh-CN" altLang="en-US" sz="2800" b="1" kern="1200" cap="none" spc="0" normalizeH="0" baseline="0" noProof="0" dirty="0">
                <a:solidFill>
                  <a:schemeClr val="dk1"/>
                </a:solidFill>
                <a:latin typeface="黑体" panose="02010609060101010101" pitchFamily="2" charset="-122"/>
                <a:ea typeface="黑体" panose="02010609060101010101" pitchFamily="2" charset="-122"/>
                <a:cs typeface="+mn-cs"/>
              </a:rPr>
              <a:t>内阁</a:t>
            </a:r>
            <a:endParaRPr kumimoji="0" lang="en-US" altLang="zh-CN" sz="2800" b="1" kern="1200" cap="none" spc="0" normalizeH="0" baseline="0" noProof="0" dirty="0">
              <a:solidFill>
                <a:schemeClr val="dk1"/>
              </a:solidFill>
              <a:latin typeface="黑体" panose="02010609060101010101" pitchFamily="2" charset="-122"/>
              <a:ea typeface="黑体" panose="02010609060101010101" pitchFamily="2" charset="-122"/>
              <a:cs typeface="+mn-cs"/>
            </a:endParaRPr>
          </a:p>
          <a:p>
            <a:pPr marR="0" defTabSz="914400" rtl="0" eaLnBrk="0" fontAlgn="auto" hangingPunct="0">
              <a:lnSpc>
                <a:spcPct val="100000"/>
              </a:lnSpc>
              <a:spcBef>
                <a:spcPts val="0"/>
              </a:spcBef>
              <a:spcAft>
                <a:spcPts val="0"/>
              </a:spcAft>
              <a:buClrTx/>
              <a:buSzTx/>
              <a:buFontTx/>
              <a:defRPr/>
            </a:pPr>
            <a:endParaRPr kumimoji="0" lang="zh-CN" altLang="en-US" sz="3200" b="1" kern="1200" cap="none" spc="0" normalizeH="0" baseline="0" noProof="0" dirty="0">
              <a:solidFill>
                <a:schemeClr val="dk1"/>
              </a:solidFill>
              <a:effectLst>
                <a:outerShdw blurRad="38100" dist="38100" dir="2700000" algn="tl">
                  <a:srgbClr val="000000"/>
                </a:outerShdw>
              </a:effectLst>
              <a:latin typeface="黑体" panose="02010609060101010101" pitchFamily="2" charset="-122"/>
              <a:ea typeface="黑体" panose="02010609060101010101" pitchFamily="2" charset="-122"/>
              <a:cs typeface="+mn-cs"/>
            </a:endParaRPr>
          </a:p>
        </p:txBody>
      </p:sp>
      <p:sp>
        <p:nvSpPr>
          <p:cNvPr id="15" name="Text Box 3"/>
          <p:cNvSpPr txBox="1">
            <a:spLocks noChangeArrowheads="1"/>
          </p:cNvSpPr>
          <p:nvPr/>
        </p:nvSpPr>
        <p:spPr bwMode="auto">
          <a:xfrm>
            <a:off x="6215063" y="4000500"/>
            <a:ext cx="2786063" cy="2714625"/>
          </a:xfrm>
          <a:prstGeom prst="rect">
            <a:avLst/>
          </a:prstGeom>
        </p:spPr>
        <p:style>
          <a:lnRef idx="1">
            <a:schemeClr val="accent1"/>
          </a:lnRef>
          <a:fillRef idx="2">
            <a:schemeClr val="accent1"/>
          </a:fillRef>
          <a:effectRef idx="1">
            <a:schemeClr val="accent1"/>
          </a:effectRef>
          <a:fontRef idx="minor">
            <a:schemeClr val="dk1"/>
          </a:fontRef>
        </p:style>
        <p:txBody>
          <a:bodyPr/>
          <a:lstStyle/>
          <a:p>
            <a:pPr marR="0" algn="ctr" defTabSz="914400" rtl="0" eaLnBrk="0" hangingPunct="0">
              <a:lnSpc>
                <a:spcPct val="100000"/>
              </a:lnSpc>
              <a:buClrTx/>
              <a:buSzTx/>
              <a:buFontTx/>
              <a:defRPr/>
            </a:pPr>
            <a:endParaRPr kumimoji="0" lang="en-US" altLang="zh-CN" sz="2400" kern="1200" cap="none" spc="0" normalizeH="0" baseline="0" noProof="0">
              <a:solidFill>
                <a:srgbClr val="000000"/>
              </a:solidFill>
              <a:latin typeface="黑体" panose="02010609060101010101" pitchFamily="2" charset="-122"/>
              <a:ea typeface="黑体" panose="02010609060101010101" pitchFamily="2" charset="-122"/>
              <a:cs typeface="+mn-cs"/>
            </a:endParaRPr>
          </a:p>
          <a:p>
            <a:pPr marR="0" algn="ctr" defTabSz="914400" rtl="0" eaLnBrk="0" hangingPunct="0">
              <a:lnSpc>
                <a:spcPct val="100000"/>
              </a:lnSpc>
              <a:buClrTx/>
              <a:buSzTx/>
              <a:buFontTx/>
              <a:defRPr/>
            </a:pPr>
            <a:r>
              <a:rPr kumimoji="0" lang="zh-CN" altLang="en-US" sz="2800" b="1" kern="1200" cap="none" spc="0" normalizeH="0" baseline="0" noProof="0">
                <a:solidFill>
                  <a:srgbClr val="000000"/>
                </a:solidFill>
                <a:latin typeface="黑体" panose="02010609060101010101" pitchFamily="2" charset="-122"/>
                <a:ea typeface="黑体" panose="02010609060101010101" pitchFamily="2" charset="-122"/>
                <a:cs typeface="+mn-cs"/>
              </a:rPr>
              <a:t>议政王大臣会议</a:t>
            </a:r>
            <a:endParaRPr kumimoji="0" lang="zh-CN" altLang="en-US" sz="2800" b="1" kern="1200" cap="none" spc="0" normalizeH="0" baseline="0" noProof="0">
              <a:solidFill>
                <a:srgbClr val="000000"/>
              </a:solidFill>
              <a:latin typeface="黑体" panose="02010609060101010101" pitchFamily="2" charset="-122"/>
              <a:ea typeface="黑体" panose="02010609060101010101" pitchFamily="2" charset="-122"/>
              <a:cs typeface="+mn-cs"/>
            </a:endParaRPr>
          </a:p>
          <a:p>
            <a:pPr marR="0" algn="ctr" defTabSz="914400" rtl="0" eaLnBrk="0" hangingPunct="0">
              <a:lnSpc>
                <a:spcPct val="100000"/>
              </a:lnSpc>
              <a:buClrTx/>
              <a:buSzTx/>
              <a:buFontTx/>
              <a:defRPr/>
            </a:pPr>
            <a:r>
              <a:rPr kumimoji="0" lang="zh-CN" altLang="en-US" sz="2800" b="1" kern="1200" cap="none" spc="0" normalizeH="0" baseline="0" noProof="0">
                <a:solidFill>
                  <a:srgbClr val="000000"/>
                </a:solidFill>
                <a:latin typeface="黑体" panose="02010609060101010101" pitchFamily="2" charset="-122"/>
                <a:ea typeface="黑体" panose="02010609060101010101" pitchFamily="2" charset="-122"/>
                <a:cs typeface="+mn-cs"/>
              </a:rPr>
              <a:t>内阁</a:t>
            </a:r>
            <a:endParaRPr kumimoji="0" lang="zh-CN" altLang="en-US" sz="2800" b="1" kern="1200" cap="none" spc="0" normalizeH="0" baseline="0" noProof="0">
              <a:solidFill>
                <a:srgbClr val="000000"/>
              </a:solidFill>
              <a:latin typeface="黑体" panose="02010609060101010101" pitchFamily="2" charset="-122"/>
              <a:ea typeface="黑体" panose="02010609060101010101" pitchFamily="2" charset="-122"/>
              <a:cs typeface="+mn-cs"/>
            </a:endParaRPr>
          </a:p>
          <a:p>
            <a:pPr marR="0" defTabSz="914400" rtl="0" eaLnBrk="0" hangingPunct="0">
              <a:lnSpc>
                <a:spcPct val="100000"/>
              </a:lnSpc>
              <a:buClrTx/>
              <a:buSzTx/>
              <a:buFontTx/>
              <a:defRPr/>
            </a:pPr>
            <a:r>
              <a:rPr kumimoji="0" lang="zh-CN" altLang="en-US" sz="3200" kern="1200" cap="none" spc="0" normalizeH="0" baseline="0" noProof="0">
                <a:solidFill>
                  <a:srgbClr val="000000"/>
                </a:solidFill>
                <a:latin typeface="黑体" panose="02010609060101010101" pitchFamily="2" charset="-122"/>
                <a:ea typeface="黑体" panose="02010609060101010101" pitchFamily="2" charset="-122"/>
                <a:cs typeface="+mn-cs"/>
              </a:rPr>
              <a:t>   </a:t>
            </a:r>
            <a:endParaRPr kumimoji="0" lang="zh-CN" altLang="en-US" sz="3200" kern="1200" cap="none" spc="0" normalizeH="0" baseline="0" noProof="0">
              <a:solidFill>
                <a:srgbClr val="000000"/>
              </a:solidFill>
              <a:latin typeface="黑体" panose="02010609060101010101" pitchFamily="2" charset="-122"/>
              <a:ea typeface="黑体" panose="02010609060101010101" pitchFamily="2" charset="-122"/>
              <a:cs typeface="+mn-cs"/>
            </a:endParaRPr>
          </a:p>
          <a:p>
            <a:pPr marR="0" defTabSz="914400" rtl="0" eaLnBrk="0" hangingPunct="0">
              <a:lnSpc>
                <a:spcPct val="100000"/>
              </a:lnSpc>
              <a:buClrTx/>
              <a:buSzTx/>
              <a:buFontTx/>
              <a:defRPr/>
            </a:pPr>
            <a:endParaRPr kumimoji="0" lang="en-US" altLang="zh-CN" sz="3200" kern="1200" cap="none" spc="0" normalizeH="0" baseline="0" noProof="0">
              <a:solidFill>
                <a:srgbClr val="000000"/>
              </a:solidFill>
              <a:effectLst>
                <a:outerShdw blurRad="38100" dist="38100" dir="2700000" algn="tl">
                  <a:srgbClr val="FFFFFF"/>
                </a:outerShdw>
              </a:effectLst>
              <a:latin typeface="黑体" panose="02010609060101010101" pitchFamily="2" charset="-122"/>
              <a:ea typeface="黑体" panose="02010609060101010101" pitchFamily="2" charset="-122"/>
              <a:cs typeface="+mn-cs"/>
            </a:endParaRPr>
          </a:p>
        </p:txBody>
      </p:sp>
      <p:sp>
        <p:nvSpPr>
          <p:cNvPr id="16" name="矩形 15"/>
          <p:cNvSpPr>
            <a:spLocks noChangeArrowheads="1"/>
          </p:cNvSpPr>
          <p:nvPr/>
        </p:nvSpPr>
        <p:spPr bwMode="auto">
          <a:xfrm>
            <a:off x="436563" y="6072188"/>
            <a:ext cx="1816100" cy="579438"/>
          </a:xfrm>
          <a:prstGeom prst="rect">
            <a:avLst/>
          </a:prstGeom>
          <a:noFill/>
          <a:ln w="9525">
            <a:noFill/>
            <a:miter lim="800000"/>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3200" b="1" i="0" u="none" strike="noStrike" kern="1200" cap="none" spc="0" normalizeH="0" baseline="0" noProof="0">
                <a:ln>
                  <a:noFill/>
                </a:ln>
                <a:solidFill>
                  <a:srgbClr val="FF0000"/>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皇权受限</a:t>
            </a:r>
            <a:endParaRPr kumimoji="0" lang="zh-CN" altLang="en-US" sz="3200" b="1" i="0" u="none" strike="noStrike" kern="1200" cap="none" spc="0" normalizeH="0" baseline="0" noProof="0">
              <a:ln>
                <a:noFill/>
              </a:ln>
              <a:solidFill>
                <a:srgbClr val="FF0000"/>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endParaRPr>
          </a:p>
        </p:txBody>
      </p:sp>
      <p:sp>
        <p:nvSpPr>
          <p:cNvPr id="17" name="矩形 16"/>
          <p:cNvSpPr/>
          <p:nvPr/>
        </p:nvSpPr>
        <p:spPr>
          <a:xfrm>
            <a:off x="3857625" y="5405438"/>
            <a:ext cx="1266825" cy="523875"/>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marL="0" marR="0" lvl="0" indent="0" algn="ctr" defTabSz="914400" rtl="0" eaLnBrk="0" fontAlgn="auto" latinLnBrk="0" hangingPunct="0">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dk1"/>
                </a:solidFill>
                <a:effectLst/>
                <a:uLnTx/>
                <a:uFillTx/>
                <a:latin typeface="黑体" panose="02010609060101010101" pitchFamily="2" charset="-122"/>
                <a:ea typeface="黑体" panose="02010609060101010101" pitchFamily="2" charset="-122"/>
                <a:cs typeface="+mn-cs"/>
              </a:rPr>
              <a:t>南书房</a:t>
            </a:r>
            <a:endParaRPr kumimoji="0" lang="zh-CN" altLang="en-US" sz="2800" b="1" i="0" u="none" strike="noStrike" kern="1200" cap="none" spc="0" normalizeH="0" baseline="0" noProof="0" dirty="0">
              <a:ln>
                <a:noFill/>
              </a:ln>
              <a:solidFill>
                <a:schemeClr val="dk1"/>
              </a:solidFill>
              <a:effectLst/>
              <a:uLnTx/>
              <a:uFillTx/>
              <a:latin typeface="黑体" panose="02010609060101010101" pitchFamily="2" charset="-122"/>
              <a:ea typeface="黑体" panose="02010609060101010101" pitchFamily="2" charset="-122"/>
              <a:cs typeface="+mn-cs"/>
            </a:endParaRPr>
          </a:p>
        </p:txBody>
      </p:sp>
      <p:sp>
        <p:nvSpPr>
          <p:cNvPr id="18" name="矩形 17"/>
          <p:cNvSpPr>
            <a:spLocks noChangeArrowheads="1"/>
          </p:cNvSpPr>
          <p:nvPr/>
        </p:nvSpPr>
        <p:spPr bwMode="auto">
          <a:xfrm>
            <a:off x="3154363" y="6072188"/>
            <a:ext cx="2632075" cy="579438"/>
          </a:xfrm>
          <a:prstGeom prst="rect">
            <a:avLst/>
          </a:prstGeom>
          <a:noFill/>
          <a:ln w="9525">
            <a:noFill/>
            <a:miter lim="800000"/>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3200" b="1" i="0" u="none" strike="noStrike" kern="1200" cap="none" spc="0" normalizeH="0" baseline="0" noProof="0">
                <a:ln>
                  <a:noFill/>
                </a:ln>
                <a:solidFill>
                  <a:srgbClr val="FF0000"/>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皇权得以加强</a:t>
            </a:r>
            <a:endParaRPr kumimoji="0" lang="zh-CN" altLang="en-US" sz="3200" b="1" i="0" u="none" strike="noStrike" kern="1200" cap="none" spc="0" normalizeH="0" baseline="0" noProof="0">
              <a:ln>
                <a:noFill/>
              </a:ln>
              <a:solidFill>
                <a:srgbClr val="FF0000"/>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endParaRPr>
          </a:p>
        </p:txBody>
      </p:sp>
      <p:sp>
        <p:nvSpPr>
          <p:cNvPr id="19" name="矩形 18"/>
          <p:cNvSpPr/>
          <p:nvPr/>
        </p:nvSpPr>
        <p:spPr>
          <a:xfrm>
            <a:off x="6948488" y="5357813"/>
            <a:ext cx="1266825" cy="523875"/>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dk1"/>
                </a:solidFill>
                <a:effectLst/>
                <a:uLnTx/>
                <a:uFillTx/>
                <a:latin typeface="黑体" panose="02010609060101010101" pitchFamily="2" charset="-122"/>
                <a:ea typeface="黑体" panose="02010609060101010101" pitchFamily="2" charset="-122"/>
                <a:cs typeface="+mn-cs"/>
              </a:rPr>
              <a:t>军机处</a:t>
            </a:r>
            <a:endParaRPr kumimoji="0" lang="zh-CN" altLang="en-US" sz="2800" b="0" i="0" u="none" strike="noStrike" kern="1200" cap="none" spc="0" normalizeH="0" baseline="0" noProof="0" dirty="0">
              <a:ln>
                <a:noFill/>
              </a:ln>
              <a:solidFill>
                <a:schemeClr val="dk1"/>
              </a:solidFill>
              <a:effectLst/>
              <a:uLnTx/>
              <a:uFillTx/>
              <a:latin typeface="+mn-lt"/>
              <a:ea typeface="+mn-ea"/>
              <a:cs typeface="+mn-cs"/>
            </a:endParaRPr>
          </a:p>
        </p:txBody>
      </p:sp>
      <p:sp>
        <p:nvSpPr>
          <p:cNvPr id="20" name="矩形 19"/>
          <p:cNvSpPr>
            <a:spLocks noChangeArrowheads="1"/>
          </p:cNvSpPr>
          <p:nvPr/>
        </p:nvSpPr>
        <p:spPr bwMode="auto">
          <a:xfrm>
            <a:off x="6297613" y="6072188"/>
            <a:ext cx="2632075" cy="579438"/>
          </a:xfrm>
          <a:prstGeom prst="rect">
            <a:avLst/>
          </a:prstGeom>
          <a:noFill/>
          <a:ln w="9525">
            <a:noFill/>
            <a:miter lim="800000"/>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3200" b="1" i="0" u="none" strike="noStrike" kern="1200" cap="none" spc="0" normalizeH="0" baseline="0" noProof="0">
                <a:ln>
                  <a:noFill/>
                </a:ln>
                <a:solidFill>
                  <a:srgbClr val="FF0000"/>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皇权高度发展</a:t>
            </a:r>
            <a:endParaRPr kumimoji="0" lang="zh-CN" altLang="en-US" sz="3200" b="1" i="0" u="none" strike="noStrike" kern="1200" cap="none" spc="0" normalizeH="0" baseline="0" noProof="0">
              <a:ln>
                <a:noFill/>
              </a:ln>
              <a:solidFill>
                <a:srgbClr val="FF0000"/>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endParaRPr>
          </a:p>
        </p:txBody>
      </p:sp>
      <p:pic>
        <p:nvPicPr>
          <p:cNvPr id="22542" name="图片 20" descr="6d646dcf850ad428f9dc6158.jpg"/>
          <p:cNvPicPr>
            <a:picLocks noChangeAspect="1"/>
          </p:cNvPicPr>
          <p:nvPr/>
        </p:nvPicPr>
        <p:blipFill>
          <a:blip r:embed="rId3"/>
          <a:stretch>
            <a:fillRect/>
          </a:stretch>
        </p:blipFill>
        <p:spPr>
          <a:xfrm>
            <a:off x="357188" y="1071563"/>
            <a:ext cx="2030412" cy="2357437"/>
          </a:xfrm>
          <a:prstGeom prst="rect">
            <a:avLst/>
          </a:prstGeom>
          <a:noFill/>
          <a:ln w="38100" cap="flat" cmpd="sng">
            <a:solidFill>
              <a:srgbClr val="FF0000"/>
            </a:solidFill>
            <a:prstDash val="solid"/>
            <a:miter/>
            <a:headEnd type="none" w="med" len="med"/>
            <a:tailEnd type="none" w="med" len="med"/>
          </a:ln>
        </p:spPr>
      </p:pic>
      <p:sp>
        <p:nvSpPr>
          <p:cNvPr id="15362" name="Rectangle 2"/>
          <p:cNvSpPr/>
          <p:nvPr/>
        </p:nvSpPr>
        <p:spPr>
          <a:xfrm>
            <a:off x="239395" y="176530"/>
            <a:ext cx="8691245" cy="583565"/>
          </a:xfrm>
          <a:prstGeom prst="rect">
            <a:avLst/>
          </a:prstGeom>
          <a:noFill/>
          <a:ln w="9525">
            <a:noFill/>
          </a:ln>
        </p:spPr>
        <p:txBody>
          <a:bodyPr wrap="square">
            <a:spAutoFit/>
          </a:bodyPr>
          <a:p>
            <a:r>
              <a:rPr lang="zh-CN" altLang="en-US" sz="3200" b="1" dirty="0">
                <a:solidFill>
                  <a:srgbClr val="FF0000"/>
                </a:solidFill>
                <a:latin typeface="Arial" panose="020B0604020202020204" pitchFamily="34" charset="0"/>
                <a:ea typeface="黑体" panose="02010609060101010101" pitchFamily="2" charset="-122"/>
              </a:rPr>
              <a:t>三、军机处的设立</a:t>
            </a:r>
            <a:r>
              <a:rPr lang="en-US" altLang="zh-CN" sz="3200" b="1">
                <a:solidFill>
                  <a:srgbClr val="0000CC"/>
                </a:solidFill>
                <a:ea typeface="黑体" panose="02010609060101010101" pitchFamily="2" charset="-122"/>
                <a:sym typeface="+mn-ea"/>
              </a:rPr>
              <a:t>——</a:t>
            </a:r>
            <a:r>
              <a:rPr lang="zh-CN" altLang="en-US" sz="3200" b="1" dirty="0">
                <a:ea typeface="黑体" panose="02010609060101010101" pitchFamily="2" charset="-122"/>
                <a:sym typeface="+mn-ea"/>
              </a:rPr>
              <a:t>清代中枢机构重大变革</a:t>
            </a:r>
            <a:endParaRPr lang="zh-CN" altLang="en-US" sz="3200" b="1" dirty="0">
              <a:solidFill>
                <a:srgbClr val="FF0000"/>
              </a:solidFill>
              <a:latin typeface="Arial" panose="020B0604020202020204" pitchFamily="34" charset="0"/>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linds(horizont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linds(horizont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linds(horizontal)">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linds(horizontal)">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bldLvl="0" animBg="1"/>
      <p:bldP spid="18" grpId="0"/>
      <p:bldP spid="19" grpId="0" bldLvl="0" animBg="1"/>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5364" name="Picture 4" descr="军机处3"/>
          <p:cNvPicPr>
            <a:picLocks noChangeAspect="1"/>
          </p:cNvPicPr>
          <p:nvPr/>
        </p:nvPicPr>
        <p:blipFill>
          <a:blip r:embed="rId1">
            <a:lum contrast="60000"/>
          </a:blip>
          <a:stretch>
            <a:fillRect/>
          </a:stretch>
        </p:blipFill>
        <p:spPr>
          <a:xfrm>
            <a:off x="-15875" y="635000"/>
            <a:ext cx="2750185" cy="1963420"/>
          </a:xfrm>
          <a:prstGeom prst="rect">
            <a:avLst/>
          </a:prstGeom>
          <a:noFill/>
          <a:ln w="9525">
            <a:noFill/>
          </a:ln>
        </p:spPr>
      </p:pic>
      <p:pic>
        <p:nvPicPr>
          <p:cNvPr id="15365" name="Picture 5" descr="军机处"/>
          <p:cNvPicPr>
            <a:picLocks noChangeAspect="1"/>
          </p:cNvPicPr>
          <p:nvPr/>
        </p:nvPicPr>
        <p:blipFill>
          <a:blip r:embed="rId2">
            <a:lum bright="-17999" contrast="24000"/>
          </a:blip>
          <a:stretch>
            <a:fillRect/>
          </a:stretch>
        </p:blipFill>
        <p:spPr>
          <a:xfrm>
            <a:off x="-15875" y="2598420"/>
            <a:ext cx="2872740" cy="2364105"/>
          </a:xfrm>
          <a:prstGeom prst="rect">
            <a:avLst/>
          </a:prstGeom>
          <a:noFill/>
          <a:ln w="9525">
            <a:noFill/>
          </a:ln>
        </p:spPr>
      </p:pic>
      <p:sp>
        <p:nvSpPr>
          <p:cNvPr id="20486" name="Rectangle 6"/>
          <p:cNvSpPr>
            <a:spLocks noChangeArrowheads="1"/>
          </p:cNvSpPr>
          <p:nvPr/>
        </p:nvSpPr>
        <p:spPr bwMode="auto">
          <a:xfrm>
            <a:off x="374015" y="2018665"/>
            <a:ext cx="2224088" cy="579438"/>
          </a:xfrm>
          <a:prstGeom prst="rect">
            <a:avLst/>
          </a:prstGeom>
          <a:noFill/>
          <a:ln w="9525">
            <a:noFill/>
            <a:miter lim="800000"/>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3200" b="1" i="0" u="none" strike="noStrike" kern="1200" cap="none" spc="0" normalizeH="0" baseline="0" noProof="0" smtClean="0">
                <a:ln>
                  <a:noFill/>
                </a:ln>
                <a:solidFill>
                  <a:srgbClr val="000000"/>
                </a:solidFill>
                <a:effectLst>
                  <a:outerShdw blurRad="38100" dist="38100" dir="2700000" algn="tl">
                    <a:srgbClr val="C0C0C0"/>
                  </a:outerShdw>
                </a:effectLst>
                <a:uLnTx/>
                <a:uFillTx/>
                <a:latin typeface="Arial" panose="020B0604020202020204" pitchFamily="34" charset="0"/>
                <a:ea typeface="黑体" panose="02010609060101010101" pitchFamily="2" charset="-122"/>
                <a:cs typeface="+mn-cs"/>
              </a:rPr>
              <a:t>军机处外景</a:t>
            </a:r>
            <a:endParaRPr kumimoji="1" lang="zh-CN" altLang="en-US" sz="3200" b="1" i="0" u="none" strike="noStrike" kern="1200" cap="none" spc="0" normalizeH="0" baseline="0" noProof="0" smtClean="0">
              <a:ln>
                <a:noFill/>
              </a:ln>
              <a:solidFill>
                <a:srgbClr val="000000"/>
              </a:solidFill>
              <a:effectLst>
                <a:outerShdw blurRad="38100" dist="38100" dir="2700000" algn="tl">
                  <a:srgbClr val="C0C0C0"/>
                </a:outerShdw>
              </a:effectLst>
              <a:uLnTx/>
              <a:uFillTx/>
              <a:latin typeface="Arial" panose="020B0604020202020204" pitchFamily="34" charset="0"/>
              <a:ea typeface="黑体" panose="02010609060101010101" pitchFamily="2" charset="-122"/>
              <a:cs typeface="+mn-cs"/>
            </a:endParaRPr>
          </a:p>
        </p:txBody>
      </p:sp>
      <p:sp>
        <p:nvSpPr>
          <p:cNvPr id="20487" name="Rectangle 7"/>
          <p:cNvSpPr>
            <a:spLocks noChangeArrowheads="1"/>
          </p:cNvSpPr>
          <p:nvPr/>
        </p:nvSpPr>
        <p:spPr bwMode="auto">
          <a:xfrm>
            <a:off x="239395" y="4492625"/>
            <a:ext cx="2494280" cy="583565"/>
          </a:xfrm>
          <a:prstGeom prst="rect">
            <a:avLst/>
          </a:prstGeom>
          <a:noFill/>
          <a:ln w="9525">
            <a:noFill/>
            <a:miter lim="800000"/>
          </a:ln>
          <a:effectLst/>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1" lang="zh-CN" altLang="en-US" sz="3200" b="1" i="0" u="none" strike="noStrike" kern="1200" cap="none" spc="0" normalizeH="0" baseline="0" noProof="0" smtClean="0">
                <a:ln>
                  <a:noFill/>
                </a:ln>
                <a:solidFill>
                  <a:srgbClr val="000000"/>
                </a:solidFill>
                <a:effectLst>
                  <a:outerShdw blurRad="38100" dist="38100" dir="2700000" algn="tl">
                    <a:srgbClr val="C0C0C0"/>
                  </a:outerShdw>
                </a:effectLst>
                <a:uLnTx/>
                <a:uFillTx/>
                <a:latin typeface="Arial" panose="020B0604020202020204" pitchFamily="34" charset="0"/>
                <a:ea typeface="黑体" panose="02010609060101010101" pitchFamily="2" charset="-122"/>
                <a:cs typeface="+mn-cs"/>
              </a:rPr>
              <a:t>军机处内景</a:t>
            </a:r>
            <a:endParaRPr kumimoji="1" lang="zh-CN" altLang="en-US" sz="3200" b="1" i="0" u="none" strike="noStrike" kern="1200" cap="none" spc="0" normalizeH="0" baseline="0" noProof="0" smtClean="0">
              <a:ln>
                <a:noFill/>
              </a:ln>
              <a:solidFill>
                <a:srgbClr val="000000"/>
              </a:solidFill>
              <a:effectLst>
                <a:outerShdw blurRad="38100" dist="38100" dir="2700000" algn="tl">
                  <a:srgbClr val="C0C0C0"/>
                </a:outerShdw>
              </a:effectLst>
              <a:uLnTx/>
              <a:uFillTx/>
              <a:latin typeface="Arial" panose="020B0604020202020204" pitchFamily="34" charset="0"/>
              <a:ea typeface="黑体" panose="02010609060101010101" pitchFamily="2" charset="-122"/>
              <a:cs typeface="+mn-cs"/>
            </a:endParaRPr>
          </a:p>
        </p:txBody>
      </p:sp>
      <p:sp>
        <p:nvSpPr>
          <p:cNvPr id="20488" name="Text Box 8"/>
          <p:cNvSpPr txBox="1"/>
          <p:nvPr/>
        </p:nvSpPr>
        <p:spPr>
          <a:xfrm>
            <a:off x="3886200" y="760095"/>
            <a:ext cx="1295400" cy="537210"/>
          </a:xfrm>
          <a:prstGeom prst="rect">
            <a:avLst/>
          </a:prstGeom>
          <a:noFill/>
          <a:ln w="9525">
            <a:noFill/>
          </a:ln>
        </p:spPr>
        <p:txBody>
          <a:bodyPr>
            <a:spAutoFit/>
          </a:bodyPr>
          <a:p>
            <a:pPr>
              <a:spcBef>
                <a:spcPct val="50000"/>
              </a:spcBef>
            </a:pPr>
            <a:r>
              <a:rPr lang="zh-CN" altLang="en-US" sz="2900" b="1" dirty="0">
                <a:solidFill>
                  <a:srgbClr val="0000CC"/>
                </a:solidFill>
                <a:uFillTx/>
                <a:latin typeface="Arial" panose="020B0604020202020204" pitchFamily="34" charset="0"/>
                <a:ea typeface="黑体" panose="02010609060101010101" pitchFamily="2" charset="-122"/>
              </a:rPr>
              <a:t>原因：</a:t>
            </a:r>
            <a:endParaRPr lang="zh-CN" altLang="en-US" sz="2900" b="1" dirty="0">
              <a:solidFill>
                <a:srgbClr val="0000CC"/>
              </a:solidFill>
              <a:uFillTx/>
              <a:latin typeface="Arial" panose="020B0604020202020204" pitchFamily="34" charset="0"/>
              <a:ea typeface="黑体" panose="02010609060101010101" pitchFamily="2" charset="-122"/>
            </a:endParaRPr>
          </a:p>
        </p:txBody>
      </p:sp>
      <p:sp>
        <p:nvSpPr>
          <p:cNvPr id="20489" name="Text Box 9"/>
          <p:cNvSpPr txBox="1"/>
          <p:nvPr/>
        </p:nvSpPr>
        <p:spPr>
          <a:xfrm>
            <a:off x="4940935" y="851535"/>
            <a:ext cx="4088765" cy="521970"/>
          </a:xfrm>
          <a:prstGeom prst="rect">
            <a:avLst/>
          </a:prstGeom>
          <a:noFill/>
          <a:ln w="9525">
            <a:noFill/>
          </a:ln>
        </p:spPr>
        <p:txBody>
          <a:bodyPr wrap="square">
            <a:spAutoFit/>
          </a:bodyPr>
          <a:p>
            <a:pPr>
              <a:spcBef>
                <a:spcPct val="50000"/>
              </a:spcBef>
            </a:pPr>
            <a:r>
              <a:rPr lang="zh-CN" altLang="en-US" sz="2800" b="1" dirty="0">
                <a:solidFill>
                  <a:schemeClr val="tx1"/>
                </a:solidFill>
                <a:uFillTx/>
                <a:latin typeface="Arial" panose="020B0604020202020204" pitchFamily="34" charset="0"/>
                <a:ea typeface="黑体" panose="02010609060101010101" pitchFamily="2" charset="-122"/>
              </a:rPr>
              <a:t>为了处理西北紧急军务</a:t>
            </a:r>
            <a:endParaRPr lang="zh-CN" altLang="en-US" sz="2800" b="1" dirty="0">
              <a:solidFill>
                <a:schemeClr val="tx1"/>
              </a:solidFill>
              <a:uFillTx/>
              <a:latin typeface="Arial" panose="020B0604020202020204" pitchFamily="34" charset="0"/>
              <a:ea typeface="黑体" panose="02010609060101010101" pitchFamily="2" charset="-122"/>
            </a:endParaRPr>
          </a:p>
        </p:txBody>
      </p:sp>
      <p:sp>
        <p:nvSpPr>
          <p:cNvPr id="20490" name="Text Box 10"/>
          <p:cNvSpPr txBox="1"/>
          <p:nvPr/>
        </p:nvSpPr>
        <p:spPr>
          <a:xfrm>
            <a:off x="3886200" y="1373505"/>
            <a:ext cx="1806575" cy="553085"/>
          </a:xfrm>
          <a:prstGeom prst="rect">
            <a:avLst/>
          </a:prstGeom>
          <a:noFill/>
          <a:ln w="9525">
            <a:noFill/>
          </a:ln>
        </p:spPr>
        <p:txBody>
          <a:bodyPr wrap="square">
            <a:spAutoFit/>
          </a:bodyPr>
          <a:p>
            <a:pPr>
              <a:spcBef>
                <a:spcPct val="50000"/>
              </a:spcBef>
            </a:pPr>
            <a:r>
              <a:rPr lang="zh-CN" altLang="en-US" sz="3000" b="1" dirty="0">
                <a:solidFill>
                  <a:srgbClr val="0000CC"/>
                </a:solidFill>
                <a:uFillTx/>
                <a:latin typeface="Arial" panose="020B0604020202020204" pitchFamily="34" charset="0"/>
                <a:ea typeface="黑体" panose="02010609060101010101" pitchFamily="2" charset="-122"/>
              </a:rPr>
              <a:t>特点：</a:t>
            </a:r>
            <a:endParaRPr lang="zh-CN" altLang="en-US" sz="3000" b="1" dirty="0">
              <a:solidFill>
                <a:srgbClr val="0000CC"/>
              </a:solidFill>
              <a:uFillTx/>
              <a:latin typeface="Arial" panose="020B0604020202020204" pitchFamily="34" charset="0"/>
              <a:ea typeface="黑体" panose="02010609060101010101" pitchFamily="2" charset="-122"/>
            </a:endParaRPr>
          </a:p>
        </p:txBody>
      </p:sp>
      <p:sp>
        <p:nvSpPr>
          <p:cNvPr id="20491" name="Text Box 11"/>
          <p:cNvSpPr txBox="1"/>
          <p:nvPr/>
        </p:nvSpPr>
        <p:spPr>
          <a:xfrm>
            <a:off x="3886200" y="1953895"/>
            <a:ext cx="5219700" cy="983615"/>
          </a:xfrm>
          <a:prstGeom prst="rect">
            <a:avLst/>
          </a:prstGeom>
          <a:noFill/>
          <a:ln w="9525">
            <a:noFill/>
          </a:ln>
        </p:spPr>
        <p:txBody>
          <a:bodyPr>
            <a:spAutoFit/>
          </a:bodyPr>
          <a:p>
            <a:pPr>
              <a:spcBef>
                <a:spcPct val="50000"/>
              </a:spcBef>
            </a:pPr>
            <a:r>
              <a:rPr lang="zh-CN" altLang="en-US" sz="2900" b="1" dirty="0">
                <a:solidFill>
                  <a:srgbClr val="CC0000"/>
                </a:solidFill>
                <a:latin typeface="Arial" panose="020B0604020202020204" pitchFamily="34" charset="0"/>
                <a:ea typeface="黑体" panose="02010609060101010101" pitchFamily="2" charset="-122"/>
              </a:rPr>
              <a:t>参与处理</a:t>
            </a:r>
            <a:r>
              <a:rPr lang="zh-CN" altLang="en-US" sz="2900" b="1" dirty="0">
                <a:latin typeface="Arial" panose="020B0604020202020204" pitchFamily="34" charset="0"/>
                <a:ea typeface="黑体" panose="02010609060101010101" pitchFamily="2" charset="-122"/>
              </a:rPr>
              <a:t>军务，品级不高，跪奏笔录</a:t>
            </a:r>
            <a:endParaRPr lang="zh-CN" altLang="en-US" sz="2900" b="1" dirty="0">
              <a:latin typeface="Arial" panose="020B0604020202020204" pitchFamily="34" charset="0"/>
              <a:ea typeface="黑体" panose="02010609060101010101" pitchFamily="2" charset="-122"/>
            </a:endParaRPr>
          </a:p>
        </p:txBody>
      </p:sp>
      <p:sp>
        <p:nvSpPr>
          <p:cNvPr id="20492" name="Text Box 12"/>
          <p:cNvSpPr txBox="1"/>
          <p:nvPr/>
        </p:nvSpPr>
        <p:spPr>
          <a:xfrm>
            <a:off x="4027170" y="3066415"/>
            <a:ext cx="2016125" cy="579438"/>
          </a:xfrm>
          <a:prstGeom prst="rect">
            <a:avLst/>
          </a:prstGeom>
          <a:noFill/>
          <a:ln w="9525">
            <a:noFill/>
          </a:ln>
        </p:spPr>
        <p:txBody>
          <a:bodyPr>
            <a:spAutoFit/>
          </a:bodyPr>
          <a:p>
            <a:pPr>
              <a:spcBef>
                <a:spcPct val="50000"/>
              </a:spcBef>
            </a:pPr>
            <a:r>
              <a:rPr lang="zh-CN" altLang="en-US" sz="3200" b="1" dirty="0">
                <a:solidFill>
                  <a:srgbClr val="0000CC"/>
                </a:solidFill>
                <a:latin typeface="Arial" panose="020B0604020202020204" pitchFamily="34" charset="0"/>
                <a:ea typeface="黑体" panose="02010609060101010101" pitchFamily="2" charset="-122"/>
              </a:rPr>
              <a:t>作用：</a:t>
            </a:r>
            <a:endParaRPr lang="zh-CN" altLang="en-US" sz="3200" b="1" dirty="0">
              <a:solidFill>
                <a:srgbClr val="0000CC"/>
              </a:solidFill>
              <a:latin typeface="Arial" panose="020B0604020202020204" pitchFamily="34" charset="0"/>
              <a:ea typeface="黑体" panose="02010609060101010101" pitchFamily="2" charset="-122"/>
            </a:endParaRPr>
          </a:p>
        </p:txBody>
      </p:sp>
      <p:sp>
        <p:nvSpPr>
          <p:cNvPr id="20493" name="Text Box 13"/>
          <p:cNvSpPr txBox="1"/>
          <p:nvPr/>
        </p:nvSpPr>
        <p:spPr>
          <a:xfrm>
            <a:off x="3886200" y="3756025"/>
            <a:ext cx="5472113" cy="1433513"/>
          </a:xfrm>
          <a:prstGeom prst="rect">
            <a:avLst/>
          </a:prstGeom>
          <a:noFill/>
          <a:ln w="9525">
            <a:noFill/>
          </a:ln>
        </p:spPr>
        <p:txBody>
          <a:bodyPr>
            <a:spAutoFit/>
          </a:bodyPr>
          <a:p>
            <a:pPr>
              <a:spcBef>
                <a:spcPct val="50000"/>
              </a:spcBef>
            </a:pPr>
            <a:r>
              <a:rPr lang="zh-CN" altLang="en-US" sz="3400" b="1" dirty="0">
                <a:latin typeface="Arial" panose="020B0604020202020204" pitchFamily="34" charset="0"/>
                <a:ea typeface="黑体" panose="02010609060101010101" pitchFamily="2" charset="-122"/>
              </a:rPr>
              <a:t>简化手续，</a:t>
            </a:r>
            <a:r>
              <a:rPr lang="zh-CN" altLang="en-US" sz="3400" b="1" dirty="0">
                <a:solidFill>
                  <a:srgbClr val="CC0000"/>
                </a:solidFill>
                <a:latin typeface="Arial" panose="020B0604020202020204" pitchFamily="34" charset="0"/>
                <a:ea typeface="黑体" panose="02010609060101010101" pitchFamily="2" charset="-122"/>
              </a:rPr>
              <a:t>提高行政效率</a:t>
            </a:r>
            <a:r>
              <a:rPr lang="zh-CN" altLang="en-US" sz="3400" b="1" dirty="0">
                <a:latin typeface="Arial" panose="020B0604020202020204" pitchFamily="34" charset="0"/>
                <a:ea typeface="黑体" panose="02010609060101010101" pitchFamily="2" charset="-122"/>
              </a:rPr>
              <a:t>；</a:t>
            </a:r>
            <a:endParaRPr lang="zh-CN" altLang="en-US" sz="3400" b="1" dirty="0">
              <a:latin typeface="Arial" panose="020B0604020202020204" pitchFamily="34" charset="0"/>
              <a:ea typeface="黑体" panose="02010609060101010101" pitchFamily="2" charset="-122"/>
            </a:endParaRPr>
          </a:p>
          <a:p>
            <a:pPr>
              <a:spcBef>
                <a:spcPct val="50000"/>
              </a:spcBef>
            </a:pPr>
            <a:r>
              <a:rPr lang="zh-CN" altLang="en-US" sz="3600" b="1" dirty="0">
                <a:solidFill>
                  <a:srgbClr val="FF0000"/>
                </a:solidFill>
                <a:latin typeface="Arial" panose="020B0604020202020204" pitchFamily="34" charset="0"/>
                <a:ea typeface="黑体" panose="02010609060101010101" pitchFamily="2" charset="-122"/>
              </a:rPr>
              <a:t>标志专制皇权发展到顶峰</a:t>
            </a:r>
            <a:endParaRPr lang="zh-CN" altLang="en-US" sz="3600" b="1" dirty="0">
              <a:solidFill>
                <a:srgbClr val="FF0000"/>
              </a:solidFill>
              <a:latin typeface="Arial" panose="020B0604020202020204" pitchFamily="34" charset="0"/>
              <a:ea typeface="黑体" panose="02010609060101010101" pitchFamily="2" charset="-122"/>
            </a:endParaRPr>
          </a:p>
        </p:txBody>
      </p:sp>
      <p:sp>
        <p:nvSpPr>
          <p:cNvPr id="2" name="Rectangle 2"/>
          <p:cNvSpPr/>
          <p:nvPr/>
        </p:nvSpPr>
        <p:spPr>
          <a:xfrm>
            <a:off x="239395" y="176530"/>
            <a:ext cx="8691245" cy="583565"/>
          </a:xfrm>
          <a:prstGeom prst="rect">
            <a:avLst/>
          </a:prstGeom>
          <a:noFill/>
          <a:ln w="9525">
            <a:noFill/>
          </a:ln>
        </p:spPr>
        <p:txBody>
          <a:bodyPr wrap="square">
            <a:spAutoFit/>
          </a:bodyPr>
          <a:p>
            <a:r>
              <a:rPr lang="zh-CN" altLang="en-US" sz="3200" b="1" dirty="0">
                <a:solidFill>
                  <a:srgbClr val="FF0000"/>
                </a:solidFill>
                <a:latin typeface="Arial" panose="020B0604020202020204" pitchFamily="34" charset="0"/>
                <a:ea typeface="黑体" panose="02010609060101010101" pitchFamily="2" charset="-122"/>
              </a:rPr>
              <a:t>三、军机处的设立</a:t>
            </a:r>
            <a:r>
              <a:rPr lang="en-US" altLang="zh-CN" sz="3200" b="1">
                <a:solidFill>
                  <a:srgbClr val="0000CC"/>
                </a:solidFill>
                <a:ea typeface="黑体" panose="02010609060101010101" pitchFamily="2" charset="-122"/>
                <a:sym typeface="+mn-ea"/>
              </a:rPr>
              <a:t>——</a:t>
            </a:r>
            <a:r>
              <a:rPr lang="zh-CN" altLang="en-US" sz="3200" b="1" dirty="0">
                <a:ea typeface="黑体" panose="02010609060101010101" pitchFamily="2" charset="-122"/>
                <a:sym typeface="+mn-ea"/>
              </a:rPr>
              <a:t>清代中枢机构重大变革</a:t>
            </a:r>
            <a:endParaRPr lang="zh-CN" altLang="en-US" sz="3200" b="1" dirty="0">
              <a:solidFill>
                <a:srgbClr val="FF0000"/>
              </a:solidFill>
              <a:latin typeface="Arial" panose="020B0604020202020204" pitchFamily="34" charset="0"/>
              <a:ea typeface="黑体" panose="02010609060101010101" pitchFamily="2" charset="-122"/>
            </a:endParaRPr>
          </a:p>
        </p:txBody>
      </p:sp>
      <p:pic>
        <p:nvPicPr>
          <p:cNvPr id="45063" name="Picture 7" descr="200105310015"/>
          <p:cNvPicPr>
            <a:picLocks noChangeAspect="1"/>
          </p:cNvPicPr>
          <p:nvPr/>
        </p:nvPicPr>
        <p:blipFill>
          <a:blip r:embed="rId3"/>
          <a:stretch>
            <a:fillRect/>
          </a:stretch>
        </p:blipFill>
        <p:spPr>
          <a:xfrm>
            <a:off x="-158115" y="4962525"/>
            <a:ext cx="3034665" cy="1946275"/>
          </a:xfrm>
          <a:prstGeom prst="rect">
            <a:avLst/>
          </a:prstGeom>
          <a:noFill/>
          <a:ln w="9525">
            <a:noFill/>
          </a:ln>
        </p:spPr>
      </p:pic>
      <p:sp>
        <p:nvSpPr>
          <p:cNvPr id="6" name="矩形 5"/>
          <p:cNvSpPr>
            <a:spLocks noChangeArrowheads="1"/>
          </p:cNvSpPr>
          <p:nvPr/>
        </p:nvSpPr>
        <p:spPr bwMode="auto">
          <a:xfrm>
            <a:off x="0" y="6073775"/>
            <a:ext cx="9144000" cy="739775"/>
          </a:xfrm>
          <a:prstGeom prst="rect">
            <a:avLst/>
          </a:prstGeom>
          <a:solidFill>
            <a:srgbClr val="0000FF"/>
          </a:solidFill>
          <a:ln w="38100" algn="ctr">
            <a:solidFill>
              <a:schemeClr val="bg1"/>
            </a:solidFill>
            <a:miter lim="800000"/>
          </a:ln>
          <a:effectLst>
            <a:outerShdw dist="20000" dir="5400000" rotWithShape="0">
              <a:srgbClr val="000000">
                <a:alpha val="37999"/>
              </a:srgbClr>
            </a:outerShdw>
          </a:effectLst>
        </p:spPr>
        <p:txBody>
          <a:bodyPr>
            <a:spAutoFit/>
          </a:bodyPr>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000" b="1" i="0" u="none" strike="noStrike" kern="1200" cap="none" spc="0" normalizeH="0" baseline="0" noProof="0">
                <a:ln>
                  <a:noFill/>
                </a:ln>
                <a:solidFill>
                  <a:schemeClr val="bg1"/>
                </a:solidFill>
                <a:effectLst/>
                <a:uLnTx/>
                <a:uFillTx/>
                <a:latin typeface="黑体" panose="02010609060101010101" pitchFamily="2" charset="-122"/>
                <a:ea typeface="黑体" panose="02010609060101010101" pitchFamily="2" charset="-122"/>
                <a:cs typeface="+mn-cs"/>
              </a:rPr>
              <a:t>结论：军机处</a:t>
            </a:r>
            <a:r>
              <a:rPr kumimoji="0" lang="zh-CN" altLang="en-US" sz="4000" b="1" i="0" u="none" strike="noStrike" kern="1200" cap="none" spc="0" normalizeH="0" baseline="0" noProof="0">
                <a:ln>
                  <a:noFill/>
                </a:ln>
                <a:solidFill>
                  <a:srgbClr val="FF3300"/>
                </a:solidFill>
                <a:effectLst/>
                <a:uLnTx/>
                <a:uFillTx/>
                <a:latin typeface="黑体" panose="02010609060101010101" pitchFamily="2" charset="-122"/>
                <a:ea typeface="黑体" panose="02010609060101010101" pitchFamily="2" charset="-122"/>
                <a:cs typeface="+mn-cs"/>
              </a:rPr>
              <a:t>实质</a:t>
            </a:r>
            <a:r>
              <a:rPr kumimoji="0" lang="zh-CN" altLang="en-US" sz="4000" b="1" i="0" u="none" strike="noStrike" kern="1200" cap="none" spc="0" normalizeH="0" baseline="0" noProof="0">
                <a:ln>
                  <a:noFill/>
                </a:ln>
                <a:solidFill>
                  <a:schemeClr val="bg1"/>
                </a:solidFill>
                <a:effectLst/>
                <a:uLnTx/>
                <a:uFillTx/>
                <a:latin typeface="黑体" panose="02010609060101010101" pitchFamily="2" charset="-122"/>
                <a:ea typeface="黑体" panose="02010609060101010101" pitchFamily="2" charset="-122"/>
                <a:cs typeface="+mn-cs"/>
              </a:rPr>
              <a:t>为皇帝的秘书班子</a:t>
            </a:r>
            <a:endParaRPr kumimoji="0" lang="zh-CN" altLang="en-US" sz="4000" b="0" i="0" u="none" strike="noStrike" kern="1200" cap="none" spc="0" normalizeH="0" baseline="0" noProof="0">
              <a:ln>
                <a:noFill/>
              </a:ln>
              <a:solidFill>
                <a:schemeClr val="bg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0488"/>
                                        </p:tgtEl>
                                        <p:attrNameLst>
                                          <p:attrName>style.visibility</p:attrName>
                                        </p:attrNameLst>
                                      </p:cBhvr>
                                      <p:to>
                                        <p:strVal val="visible"/>
                                      </p:to>
                                    </p:set>
                                    <p:animEffect transition="in" filter="slide(fromBottom)">
                                      <p:cBhvr>
                                        <p:cTn id="7" dur="500"/>
                                        <p:tgtEl>
                                          <p:spTgt spid="20488"/>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20490"/>
                                        </p:tgtEl>
                                        <p:attrNameLst>
                                          <p:attrName>style.visibility</p:attrName>
                                        </p:attrNameLst>
                                      </p:cBhvr>
                                      <p:to>
                                        <p:strVal val="visible"/>
                                      </p:to>
                                    </p:set>
                                    <p:animEffect transition="in" filter="slide(fromBottom)">
                                      <p:cBhvr>
                                        <p:cTn id="10" dur="500"/>
                                        <p:tgtEl>
                                          <p:spTgt spid="20490"/>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20492"/>
                                        </p:tgtEl>
                                        <p:attrNameLst>
                                          <p:attrName>style.visibility</p:attrName>
                                        </p:attrNameLst>
                                      </p:cBhvr>
                                      <p:to>
                                        <p:strVal val="visible"/>
                                      </p:to>
                                    </p:set>
                                    <p:animEffect transition="in" filter="slide(fromBottom)">
                                      <p:cBhvr>
                                        <p:cTn id="13" dur="500"/>
                                        <p:tgtEl>
                                          <p:spTgt spid="2049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048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049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48" presetClass="entr" presetSubtype="0" accel="50000" fill="hold" grpId="0" nodeType="clickEffect">
                                  <p:stCondLst>
                                    <p:cond delay="0"/>
                                  </p:stCondLst>
                                  <p:childTnLst>
                                    <p:set>
                                      <p:cBhvr>
                                        <p:cTn id="25" dur="1" fill="hold">
                                          <p:stCondLst>
                                            <p:cond delay="0"/>
                                          </p:stCondLst>
                                        </p:cTn>
                                        <p:tgtEl>
                                          <p:spTgt spid="20493"/>
                                        </p:tgtEl>
                                        <p:attrNameLst>
                                          <p:attrName>style.visibility</p:attrName>
                                        </p:attrNameLst>
                                      </p:cBhvr>
                                      <p:to>
                                        <p:strVal val="visible"/>
                                      </p:to>
                                    </p:set>
                                    <p:anim calcmode="lin" valueType="num">
                                      <p:cBhvr>
                                        <p:cTn id="26" dur="1000" fill="hold"/>
                                        <p:tgtEl>
                                          <p:spTgt spid="20493"/>
                                        </p:tgtEl>
                                        <p:attrNameLst>
                                          <p:attrName>style.rotation</p:attrName>
                                        </p:attrNameLst>
                                      </p:cBhvr>
                                      <p:tavLst>
                                        <p:tav tm="0">
                                          <p:val>
                                            <p:fltVal val="90.000000"/>
                                          </p:val>
                                        </p:tav>
                                        <p:tav tm="80000">
                                          <p:val>
                                            <p:fltVal val="90.000000"/>
                                          </p:val>
                                        </p:tav>
                                        <p:tav tm="80000">
                                          <p:val>
                                            <p:fltVal val="90.000000"/>
                                          </p:val>
                                        </p:tav>
                                        <p:tav tm="100000">
                                          <p:val>
                                            <p:fltVal val="0.000000"/>
                                          </p:val>
                                        </p:tav>
                                      </p:tavLst>
                                    </p:anim>
                                    <p:anim calcmode="lin" valueType="num">
                                      <p:cBhvr>
                                        <p:cTn id="27" dur="1000" fill="hold"/>
                                        <p:tgtEl>
                                          <p:spTgt spid="20493"/>
                                        </p:tgtEl>
                                        <p:attrNameLst>
                                          <p:attrName>ppt_x</p:attrName>
                                        </p:attrNameLst>
                                      </p:cBhvr>
                                      <p:tavLst>
                                        <p:tav tm="0">
                                          <p:val>
                                            <p:fltVal val="-1.000000"/>
                                          </p:val>
                                        </p:tav>
                                        <p:tav tm="50000">
                                          <p:val>
                                            <p:fltVal val="0.950000"/>
                                          </p:val>
                                        </p:tav>
                                        <p:tav tm="100000">
                                          <p:val>
                                            <p:strVal val="#ppt_x"/>
                                          </p:val>
                                        </p:tav>
                                      </p:tavLst>
                                    </p:anim>
                                    <p:anim calcmode="lin" valueType="num">
                                      <p:cBhvr>
                                        <p:cTn id="28" dur="1000" fill="hold"/>
                                        <p:tgtEl>
                                          <p:spTgt spid="20493"/>
                                        </p:tgtEl>
                                        <p:attrNameLst>
                                          <p:attrName>ppt_y</p:attrName>
                                        </p:attrNameLst>
                                      </p:cBhvr>
                                      <p:tavLst>
                                        <p:tav tm="0">
                                          <p:val>
                                            <p:strVal val="#ppt_y"/>
                                          </p:val>
                                        </p:tav>
                                        <p:tav tm="100000">
                                          <p:val>
                                            <p:strVal val="#ppt_y"/>
                                          </p:val>
                                        </p:tav>
                                      </p:tavLst>
                                    </p:anim>
                                    <p:animEffect transition="in" filter="fade">
                                      <p:cBhvr>
                                        <p:cTn id="29" dur="1000"/>
                                        <p:tgtEl>
                                          <p:spTgt spid="20493"/>
                                        </p:tgtEl>
                                      </p:cBhvr>
                                    </p:animEffect>
                                  </p:childTnLst>
                                </p:cTn>
                              </p:par>
                            </p:childTnLst>
                          </p:cTn>
                        </p:par>
                        <p:par>
                          <p:cTn id="30" fill="hold">
                            <p:stCondLst>
                              <p:cond delay="1000"/>
                            </p:stCondLst>
                            <p:childTnLst>
                              <p:par>
                                <p:cTn id="31" presetID="3" presetClass="entr" presetSubtype="10" fill="hold" nodeType="afterEffect">
                                  <p:stCondLst>
                                    <p:cond delay="0"/>
                                  </p:stCondLst>
                                  <p:childTnLst>
                                    <p:set>
                                      <p:cBhvr>
                                        <p:cTn id="32" dur="1" fill="hold">
                                          <p:stCondLst>
                                            <p:cond delay="0"/>
                                          </p:stCondLst>
                                        </p:cTn>
                                        <p:tgtEl>
                                          <p:spTgt spid="45063"/>
                                        </p:tgtEl>
                                        <p:attrNameLst>
                                          <p:attrName>style.visibility</p:attrName>
                                        </p:attrNameLst>
                                      </p:cBhvr>
                                      <p:to>
                                        <p:strVal val="visible"/>
                                      </p:to>
                                    </p:set>
                                    <p:animEffect transition="in" filter="blinds(horizontal)">
                                      <p:cBhvr>
                                        <p:cTn id="33" dur="500"/>
                                        <p:tgtEl>
                                          <p:spTgt spid="45063"/>
                                        </p:tgtEl>
                                      </p:cBhvr>
                                    </p:animEffect>
                                  </p:childTnLst>
                                </p:cTn>
                              </p:par>
                            </p:childTnLst>
                          </p:cTn>
                        </p:par>
                      </p:childTnLst>
                    </p:cTn>
                  </p:par>
                  <p:par>
                    <p:cTn id="34" fill="hold">
                      <p:stCondLst>
                        <p:cond delay="indefinite"/>
                      </p:stCondLst>
                      <p:childTnLst>
                        <p:par>
                          <p:cTn id="35" fill="hold">
                            <p:stCondLst>
                              <p:cond delay="0"/>
                            </p:stCondLst>
                            <p:childTnLst>
                              <p:par>
                                <p:cTn id="36" presetID="26" presetClass="entr" presetSubtype="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down)">
                                      <p:cBhvr>
                                        <p:cTn id="38" dur="580">
                                          <p:stCondLst>
                                            <p:cond delay="0"/>
                                          </p:stCondLst>
                                        </p:cTn>
                                        <p:tgtEl>
                                          <p:spTgt spid="6"/>
                                        </p:tgtEl>
                                      </p:cBhvr>
                                    </p:animEffect>
                                    <p:anim calcmode="lin" valueType="num">
                                      <p:cBhvr>
                                        <p:cTn id="39"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6"/>
                                        </p:tgtEl>
                                        <p:attrNameLst>
                                          <p:attrName>ppt_y</p:attrName>
                                        </p:attrNameLst>
                                      </p:cBhvr>
                                      <p:tavLst>
                                        <p:tav tm="0" fmla="#ppt_y-sin(pi*$)/3">
                                          <p:val>
                                            <p:fltVal val="0.500000"/>
                                          </p:val>
                                        </p:tav>
                                        <p:tav tm="100000">
                                          <p:val>
                                            <p:fltVal val="1.000000"/>
                                          </p:val>
                                        </p:tav>
                                      </p:tavLst>
                                    </p:anim>
                                    <p:anim calcmode="lin" valueType="num">
                                      <p:cBhvr>
                                        <p:cTn id="41" dur="664" tmFilter="0, 0; 0.125,0.2665; 0.25,0.4; 0.375,0.465; 0.5,0.5;  0.625,0.535; 0.75,0.6; 0.875,0.7335; 1,1">
                                          <p:stCondLst>
                                            <p:cond delay="664"/>
                                          </p:stCondLst>
                                        </p:cTn>
                                        <p:tgtEl>
                                          <p:spTgt spid="6"/>
                                        </p:tgtEl>
                                        <p:attrNameLst>
                                          <p:attrName>ppt_y</p:attrName>
                                        </p:attrNameLst>
                                      </p:cBhvr>
                                      <p:tavLst>
                                        <p:tav tm="0" fmla="#ppt_y-sin(pi*$)/9">
                                          <p:val>
                                            <p:fltVal val="0.000000"/>
                                          </p:val>
                                        </p:tav>
                                        <p:tav tm="100000">
                                          <p:val>
                                            <p:fltVal val="1.000000"/>
                                          </p:val>
                                        </p:tav>
                                      </p:tavLst>
                                    </p:anim>
                                    <p:anim calcmode="lin" valueType="num">
                                      <p:cBhvr>
                                        <p:cTn id="42" dur="332" tmFilter="0, 0; 0.125,0.2665; 0.25,0.4; 0.375,0.465; 0.5,0.5;  0.625,0.535; 0.75,0.6; 0.875,0.7335; 1,1">
                                          <p:stCondLst>
                                            <p:cond delay="1324"/>
                                          </p:stCondLst>
                                        </p:cTn>
                                        <p:tgtEl>
                                          <p:spTgt spid="6"/>
                                        </p:tgtEl>
                                        <p:attrNameLst>
                                          <p:attrName>ppt_y</p:attrName>
                                        </p:attrNameLst>
                                      </p:cBhvr>
                                      <p:tavLst>
                                        <p:tav tm="0" fmla="#ppt_y-sin(pi*$)/27">
                                          <p:val>
                                            <p:fltVal val="0.000000"/>
                                          </p:val>
                                        </p:tav>
                                        <p:tav tm="100000">
                                          <p:val>
                                            <p:fltVal val="1.000000"/>
                                          </p:val>
                                        </p:tav>
                                      </p:tavLst>
                                    </p:anim>
                                    <p:anim calcmode="lin" valueType="num">
                                      <p:cBhvr>
                                        <p:cTn id="43" dur="164" tmFilter="0, 0; 0.125,0.2665; 0.25,0.4; 0.375,0.465; 0.5,0.5;  0.625,0.535; 0.75,0.6; 0.875,0.7335; 1,1">
                                          <p:stCondLst>
                                            <p:cond delay="1656"/>
                                          </p:stCondLst>
                                        </p:cTn>
                                        <p:tgtEl>
                                          <p:spTgt spid="6"/>
                                        </p:tgtEl>
                                        <p:attrNameLst>
                                          <p:attrName>ppt_y</p:attrName>
                                        </p:attrNameLst>
                                      </p:cBhvr>
                                      <p:tavLst>
                                        <p:tav tm="0" fmla="#ppt_y-sin(pi*$)/81">
                                          <p:val>
                                            <p:fltVal val="0.000000"/>
                                          </p:val>
                                        </p:tav>
                                        <p:tav tm="100000">
                                          <p:val>
                                            <p:fltVal val="1.000000"/>
                                          </p:val>
                                        </p:tav>
                                      </p:tavLst>
                                    </p:anim>
                                    <p:animScale>
                                      <p:cBhvr>
                                        <p:cTn id="44" dur="26">
                                          <p:stCondLst>
                                            <p:cond delay="650"/>
                                          </p:stCondLst>
                                        </p:cTn>
                                        <p:tgtEl>
                                          <p:spTgt spid="6"/>
                                        </p:tgtEl>
                                      </p:cBhvr>
                                      <p:to x="100000" y="60000"/>
                                    </p:animScale>
                                    <p:animScale>
                                      <p:cBhvr>
                                        <p:cTn id="45" dur="166" decel="50000">
                                          <p:stCondLst>
                                            <p:cond delay="676"/>
                                          </p:stCondLst>
                                        </p:cTn>
                                        <p:tgtEl>
                                          <p:spTgt spid="6"/>
                                        </p:tgtEl>
                                      </p:cBhvr>
                                      <p:to x="100000" y="100000"/>
                                    </p:animScale>
                                    <p:animScale>
                                      <p:cBhvr>
                                        <p:cTn id="46" dur="26">
                                          <p:stCondLst>
                                            <p:cond delay="1312"/>
                                          </p:stCondLst>
                                        </p:cTn>
                                        <p:tgtEl>
                                          <p:spTgt spid="6"/>
                                        </p:tgtEl>
                                      </p:cBhvr>
                                      <p:to x="100000" y="80000"/>
                                    </p:animScale>
                                    <p:animScale>
                                      <p:cBhvr>
                                        <p:cTn id="47" dur="166" decel="50000">
                                          <p:stCondLst>
                                            <p:cond delay="1338"/>
                                          </p:stCondLst>
                                        </p:cTn>
                                        <p:tgtEl>
                                          <p:spTgt spid="6"/>
                                        </p:tgtEl>
                                      </p:cBhvr>
                                      <p:to x="100000" y="100000"/>
                                    </p:animScale>
                                    <p:animScale>
                                      <p:cBhvr>
                                        <p:cTn id="48" dur="26">
                                          <p:stCondLst>
                                            <p:cond delay="1642"/>
                                          </p:stCondLst>
                                        </p:cTn>
                                        <p:tgtEl>
                                          <p:spTgt spid="6"/>
                                        </p:tgtEl>
                                      </p:cBhvr>
                                      <p:to x="100000" y="90000"/>
                                    </p:animScale>
                                    <p:animScale>
                                      <p:cBhvr>
                                        <p:cTn id="49" dur="166" decel="50000">
                                          <p:stCondLst>
                                            <p:cond delay="1668"/>
                                          </p:stCondLst>
                                        </p:cTn>
                                        <p:tgtEl>
                                          <p:spTgt spid="6"/>
                                        </p:tgtEl>
                                      </p:cBhvr>
                                      <p:to x="100000" y="100000"/>
                                    </p:animScale>
                                    <p:animScale>
                                      <p:cBhvr>
                                        <p:cTn id="50" dur="26">
                                          <p:stCondLst>
                                            <p:cond delay="1808"/>
                                          </p:stCondLst>
                                        </p:cTn>
                                        <p:tgtEl>
                                          <p:spTgt spid="6"/>
                                        </p:tgtEl>
                                      </p:cBhvr>
                                      <p:to x="100000" y="95000"/>
                                    </p:animScale>
                                    <p:animScale>
                                      <p:cBhvr>
                                        <p:cTn id="51"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8" grpId="0"/>
      <p:bldP spid="20489" grpId="0"/>
      <p:bldP spid="20490" grpId="0"/>
      <p:bldP spid="20491" grpId="0"/>
      <p:bldP spid="20492" grpId="0"/>
      <p:bldP spid="20493" grpId="0"/>
      <p:bldP spid="6"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9525" y="303530"/>
            <a:ext cx="9025255" cy="6123940"/>
          </a:xfrm>
          <a:prstGeom prst="rect">
            <a:avLst/>
          </a:prstGeom>
          <a:noFill/>
          <a:ln w="9525">
            <a:noFill/>
          </a:ln>
        </p:spPr>
        <p:txBody>
          <a:bodyPr wrap="square">
            <a:spAutoFit/>
          </a:bodyPr>
          <a:p>
            <a:pPr indent="609600"/>
            <a:r>
              <a:rPr lang="en-US" altLang="zh-CN" sz="2800" b="1">
                <a:latin typeface="宋体" panose="02010600030101010101" pitchFamily="2" charset="-122"/>
                <a:ea typeface="宋体" panose="02010600030101010101" pitchFamily="2" charset="-122"/>
                <a:cs typeface="宋体" panose="02010600030101010101" pitchFamily="2" charset="-122"/>
              </a:rPr>
              <a:t>8.</a:t>
            </a:r>
            <a:r>
              <a:rPr lang="zh-CN" altLang="en-US" sz="2800" b="1">
                <a:latin typeface="宋体" panose="02010600030101010101" pitchFamily="2" charset="-122"/>
                <a:ea typeface="宋体" panose="02010600030101010101" pitchFamily="2" charset="-122"/>
                <a:cs typeface="宋体" panose="02010600030101010101" pitchFamily="2" charset="-122"/>
              </a:rPr>
              <a:t>史学家钱穆指出：“军机处不过是皇帝御用的秘书，实实在在只是皇帝的一个‘南书房’。”其意是指</a:t>
            </a:r>
            <a:r>
              <a:rPr lang="en-US" altLang="zh-CN" sz="2800" b="1">
                <a:latin typeface="Times New Roman" panose="02020603050405020304" pitchFamily="18" charset="0"/>
                <a:ea typeface="Times New Roman" panose="02020603050405020304" pitchFamily="18" charset="0"/>
                <a:cs typeface="Times New Roman" panose="02020603050405020304" pitchFamily="18" charset="0"/>
              </a:rPr>
              <a:t>(</a:t>
            </a:r>
            <a:r>
              <a:rPr lang="zh-CN" altLang="en-US" sz="2800" b="1">
                <a:latin typeface="宋体" panose="02010600030101010101" pitchFamily="2" charset="-122"/>
                <a:ea typeface="宋体" panose="02010600030101010101" pitchFamily="2" charset="-122"/>
                <a:cs typeface="宋体" panose="02010600030101010101" pitchFamily="2" charset="-122"/>
              </a:rPr>
              <a:t>　</a:t>
            </a:r>
            <a:r>
              <a:rPr lang="en-US" altLang="zh-CN" sz="2800" b="1">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sz="2800" b="1">
                <a:latin typeface="宋体" panose="02010600030101010101" pitchFamily="2" charset="-122"/>
                <a:ea typeface="宋体" panose="02010600030101010101" pitchFamily="2" charset="-122"/>
                <a:cs typeface="宋体" panose="02010600030101010101" pitchFamily="2" charset="-122"/>
              </a:rPr>
              <a:t>A</a:t>
            </a:r>
            <a:r>
              <a:rPr lang="zh-CN" altLang="en-US" sz="2800" b="1">
                <a:latin typeface="宋体" panose="02010600030101010101" pitchFamily="2" charset="-122"/>
                <a:ea typeface="宋体" panose="02010600030101010101" pitchFamily="2" charset="-122"/>
                <a:cs typeface="宋体" panose="02010600030101010101" pitchFamily="2" charset="-122"/>
              </a:rPr>
              <a:t>．中央对地方控制减弱	</a:t>
            </a:r>
            <a:r>
              <a:rPr lang="en-US" altLang="zh-CN" sz="2800" b="1">
                <a:latin typeface="Times New Roman" panose="02020603050405020304" pitchFamily="18" charset="0"/>
                <a:ea typeface="Times New Roman" panose="02020603050405020304" pitchFamily="18" charset="0"/>
                <a:cs typeface="Times New Roman" panose="02020603050405020304" pitchFamily="18" charset="0"/>
              </a:rPr>
              <a:t>B</a:t>
            </a:r>
            <a:r>
              <a:rPr lang="zh-CN" altLang="en-US" sz="2800" b="1">
                <a:latin typeface="宋体" panose="02010600030101010101" pitchFamily="2" charset="-122"/>
                <a:ea typeface="宋体" panose="02010600030101010101" pitchFamily="2" charset="-122"/>
                <a:cs typeface="宋体" panose="02010600030101010101" pitchFamily="2" charset="-122"/>
              </a:rPr>
              <a:t>．南书房参与机要事务</a:t>
            </a:r>
            <a:r>
              <a:rPr lang="en-US" altLang="zh-CN" sz="2800" b="1">
                <a:latin typeface="宋体" panose="02010600030101010101" pitchFamily="2" charset="-122"/>
                <a:ea typeface="宋体" panose="02010600030101010101" pitchFamily="2" charset="-122"/>
                <a:cs typeface="宋体" panose="02010600030101010101" pitchFamily="2" charset="-122"/>
              </a:rPr>
              <a:t>C</a:t>
            </a:r>
            <a:r>
              <a:rPr lang="zh-CN" altLang="en-US" sz="2800" b="1">
                <a:latin typeface="宋体" panose="02010600030101010101" pitchFamily="2" charset="-122"/>
                <a:ea typeface="宋体" panose="02010600030101010101" pitchFamily="2" charset="-122"/>
                <a:cs typeface="宋体" panose="02010600030101010101" pitchFamily="2" charset="-122"/>
              </a:rPr>
              <a:t>．君主专制进一步加强	</a:t>
            </a:r>
            <a:r>
              <a:rPr lang="en-US" altLang="zh-CN" sz="2800" b="1">
                <a:latin typeface="Times New Roman" panose="02020603050405020304" pitchFamily="18" charset="0"/>
                <a:ea typeface="Times New Roman" panose="02020603050405020304" pitchFamily="18" charset="0"/>
                <a:cs typeface="Times New Roman" panose="02020603050405020304" pitchFamily="18" charset="0"/>
              </a:rPr>
              <a:t>D</a:t>
            </a:r>
            <a:r>
              <a:rPr lang="zh-CN" altLang="en-US" sz="2800" b="1">
                <a:latin typeface="宋体" panose="02010600030101010101" pitchFamily="2" charset="-122"/>
                <a:ea typeface="宋体" panose="02010600030101010101" pitchFamily="2" charset="-122"/>
                <a:cs typeface="宋体" panose="02010600030101010101" pitchFamily="2" charset="-122"/>
              </a:rPr>
              <a:t>．军机处决策重大事务</a:t>
            </a:r>
            <a:endParaRPr lang="zh-CN" altLang="en-US" sz="2800" b="1">
              <a:latin typeface="宋体" panose="02010600030101010101" pitchFamily="2" charset="-122"/>
              <a:ea typeface="宋体" panose="02010600030101010101" pitchFamily="2" charset="-122"/>
              <a:cs typeface="宋体" panose="02010600030101010101" pitchFamily="2" charset="-122"/>
            </a:endParaRPr>
          </a:p>
          <a:p>
            <a:pPr indent="609600"/>
            <a:r>
              <a:rPr lang="en-US" altLang="zh-CN" sz="2800" b="1"/>
              <a:t>9</a:t>
            </a:r>
            <a:r>
              <a:rPr lang="zh-CN" altLang="en-US" sz="2800" b="1"/>
              <a:t>．“胡惟庸绝不是朱元璋的真正目标，朱元璋要毁灭的是胡惟庸背后的那个庞然大物。”“那个庞然大物”是指(　　)</a:t>
            </a:r>
            <a:endParaRPr lang="zh-CN" altLang="en-US" sz="2800" b="1"/>
          </a:p>
          <a:p>
            <a:pPr indent="609600"/>
            <a:r>
              <a:rPr lang="zh-CN" altLang="en-US" sz="2800" b="1"/>
              <a:t>A．内阁制度  B．宰相制度</a:t>
            </a:r>
            <a:endParaRPr lang="zh-CN" altLang="en-US" sz="2800" b="1"/>
          </a:p>
          <a:p>
            <a:pPr indent="609600"/>
            <a:r>
              <a:rPr lang="zh-CN" altLang="en-US" sz="2800" b="1"/>
              <a:t>C．宦官集团  D．胡惟庸集团</a:t>
            </a:r>
            <a:endParaRPr lang="zh-CN" altLang="en-US" sz="2800" b="1"/>
          </a:p>
          <a:p>
            <a:pPr indent="609600"/>
            <a:r>
              <a:rPr lang="en-US" altLang="zh-CN" sz="2800" b="1"/>
              <a:t>10</a:t>
            </a:r>
            <a:r>
              <a:rPr lang="zh-CN" altLang="en-US" sz="2800" b="1"/>
              <a:t>．洪武十七年(1384年)，太祖铸了一块“内臣不得干预政事”的铁牌，挂在宫门里。可后来明代政制最坏时，司礼监便成了真“宰相”，甚至成了真“皇帝”。这主要是由于司礼监控制了(　　)</a:t>
            </a:r>
            <a:endParaRPr lang="zh-CN" altLang="en-US" sz="2800" b="1"/>
          </a:p>
          <a:p>
            <a:pPr indent="609600"/>
            <a:r>
              <a:rPr lang="zh-CN" altLang="en-US" sz="2800" b="1"/>
              <a:t>A．监督权  B．内阁    C．票拟权  D．批红权</a:t>
            </a:r>
            <a:endParaRPr lang="zh-CN" altLang="en-US" sz="2800" b="1"/>
          </a:p>
        </p:txBody>
      </p:sp>
      <p:sp>
        <p:nvSpPr>
          <p:cNvPr id="3" name="矩形 2"/>
          <p:cNvSpPr/>
          <p:nvPr/>
        </p:nvSpPr>
        <p:spPr>
          <a:xfrm>
            <a:off x="7981950" y="427990"/>
            <a:ext cx="643890" cy="1198880"/>
          </a:xfrm>
          <a:prstGeom prst="rect">
            <a:avLst/>
          </a:prstGeom>
          <a:noFill/>
          <a:ln>
            <a:solidFill>
              <a:srgbClr val="FF0000"/>
            </a:solidFill>
          </a:ln>
        </p:spPr>
        <p:txBody>
          <a:bodyPr wrap="none" rtlCol="0" anchor="t">
            <a:spAutoFit/>
            <a:scene3d>
              <a:camera prst="obliqueTopLeft"/>
              <a:lightRig rig="soft" dir="t">
                <a:rot lat="0" lon="0" rev="0"/>
              </a:lightRig>
            </a:scene3d>
            <a:sp3d extrusionH="336550" prstMaterial="plastic">
              <a:extrusionClr>
                <a:srgbClr val="77DEFB"/>
              </a:extrusionClr>
            </a:sp3d>
          </a:bodyPr>
          <a:p>
            <a:pPr algn="ctr"/>
            <a:r>
              <a:rPr lang="en-US" altLang="zh-CN" sz="7200" b="1">
                <a:solidFill>
                  <a:srgbClr val="FF0000"/>
                </a:solidFill>
                <a:effectLst>
                  <a:outerShdw blurRad="60007" dist="310007" dir="7680000" sy="30000" kx="1300200" algn="ctr" rotWithShape="0">
                    <a:srgbClr val="5B9BD5">
                      <a:alpha val="32000"/>
                      <a:lumMod val="50000"/>
                    </a:srgbClr>
                  </a:outerShdw>
                </a:effectLst>
                <a:latin typeface="宋体" panose="02010600030101010101" pitchFamily="2" charset="-122"/>
                <a:ea typeface="宋体" panose="02010600030101010101" pitchFamily="2" charset="-122"/>
                <a:cs typeface="宋体" panose="02010600030101010101" pitchFamily="2" charset="-122"/>
              </a:rPr>
              <a:t>C</a:t>
            </a:r>
            <a:endParaRPr lang="en-US" altLang="zh-CN" sz="7200" b="1">
              <a:solidFill>
                <a:srgbClr val="FF0000"/>
              </a:solidFill>
              <a:effectLst>
                <a:outerShdw blurRad="60007" dist="310007" dir="7680000" sy="30000" kx="1300200" algn="ctr" rotWithShape="0">
                  <a:srgbClr val="5B9BD5">
                    <a:alpha val="32000"/>
                    <a:lumMod val="50000"/>
                  </a:srgbClr>
                </a:outerShdw>
              </a:effectLst>
              <a:latin typeface="宋体" panose="02010600030101010101" pitchFamily="2" charset="-122"/>
              <a:ea typeface="宋体" panose="02010600030101010101" pitchFamily="2" charset="-122"/>
              <a:cs typeface="宋体" panose="02010600030101010101" pitchFamily="2" charset="-122"/>
            </a:endParaRPr>
          </a:p>
        </p:txBody>
      </p:sp>
      <p:sp>
        <p:nvSpPr>
          <p:cNvPr id="4" name="矩形 3"/>
          <p:cNvSpPr/>
          <p:nvPr/>
        </p:nvSpPr>
        <p:spPr>
          <a:xfrm>
            <a:off x="5848985" y="2955925"/>
            <a:ext cx="643890" cy="1198880"/>
          </a:xfrm>
          <a:prstGeom prst="rect">
            <a:avLst/>
          </a:prstGeom>
          <a:noFill/>
          <a:ln>
            <a:solidFill>
              <a:srgbClr val="FF0000"/>
            </a:solidFill>
          </a:ln>
        </p:spPr>
        <p:txBody>
          <a:bodyPr wrap="none" rtlCol="0" anchor="t">
            <a:spAutoFit/>
            <a:scene3d>
              <a:camera prst="obliqueTopLeft"/>
              <a:lightRig rig="soft" dir="t">
                <a:rot lat="0" lon="0" rev="0"/>
              </a:lightRig>
            </a:scene3d>
            <a:sp3d extrusionH="336550" prstMaterial="plastic">
              <a:extrusionClr>
                <a:srgbClr val="77DEFB"/>
              </a:extrusionClr>
            </a:sp3d>
          </a:bodyPr>
          <a:p>
            <a:pPr algn="ctr"/>
            <a:r>
              <a:rPr lang="en-US" altLang="zh-CN" sz="7200" b="1">
                <a:solidFill>
                  <a:srgbClr val="FF0000"/>
                </a:solidFill>
                <a:effectLst>
                  <a:outerShdw blurRad="60007" dist="310007" dir="7680000" sy="30000" kx="1300200" algn="ctr" rotWithShape="0">
                    <a:srgbClr val="5B9BD5">
                      <a:alpha val="32000"/>
                      <a:lumMod val="50000"/>
                    </a:srgbClr>
                  </a:outerShdw>
                </a:effectLst>
                <a:latin typeface="宋体" panose="02010600030101010101" pitchFamily="2" charset="-122"/>
                <a:ea typeface="宋体" panose="02010600030101010101" pitchFamily="2" charset="-122"/>
                <a:cs typeface="宋体" panose="02010600030101010101" pitchFamily="2" charset="-122"/>
              </a:rPr>
              <a:t>B</a:t>
            </a:r>
            <a:endParaRPr lang="en-US" altLang="zh-CN" sz="7200" b="1">
              <a:solidFill>
                <a:srgbClr val="FF0000"/>
              </a:solidFill>
              <a:effectLst>
                <a:outerShdw blurRad="60007" dist="310007" dir="7680000" sy="30000" kx="1300200" algn="ctr" rotWithShape="0">
                  <a:srgbClr val="5B9BD5">
                    <a:alpha val="32000"/>
                    <a:lumMod val="50000"/>
                  </a:srgbClr>
                </a:outerShdw>
              </a:effectLst>
              <a:latin typeface="宋体" panose="02010600030101010101" pitchFamily="2" charset="-122"/>
              <a:ea typeface="宋体" panose="02010600030101010101" pitchFamily="2" charset="-122"/>
              <a:cs typeface="宋体" panose="02010600030101010101" pitchFamily="2" charset="-122"/>
            </a:endParaRPr>
          </a:p>
        </p:txBody>
      </p:sp>
      <p:sp>
        <p:nvSpPr>
          <p:cNvPr id="5" name="矩形 4"/>
          <p:cNvSpPr/>
          <p:nvPr/>
        </p:nvSpPr>
        <p:spPr>
          <a:xfrm>
            <a:off x="7479665" y="5149215"/>
            <a:ext cx="643890" cy="1198880"/>
          </a:xfrm>
          <a:prstGeom prst="rect">
            <a:avLst/>
          </a:prstGeom>
          <a:noFill/>
          <a:ln>
            <a:solidFill>
              <a:srgbClr val="FF0000"/>
            </a:solidFill>
          </a:ln>
        </p:spPr>
        <p:txBody>
          <a:bodyPr wrap="none" rtlCol="0" anchor="t">
            <a:spAutoFit/>
            <a:scene3d>
              <a:camera prst="obliqueTopLeft"/>
              <a:lightRig rig="soft" dir="t">
                <a:rot lat="0" lon="0" rev="0"/>
              </a:lightRig>
            </a:scene3d>
            <a:sp3d extrusionH="336550" prstMaterial="plastic">
              <a:extrusionClr>
                <a:srgbClr val="77DEFB"/>
              </a:extrusionClr>
            </a:sp3d>
          </a:bodyPr>
          <a:p>
            <a:pPr algn="ctr"/>
            <a:r>
              <a:rPr lang="en-US" altLang="zh-CN" sz="7200" b="1">
                <a:solidFill>
                  <a:srgbClr val="FF0000"/>
                </a:solidFill>
                <a:effectLst>
                  <a:outerShdw blurRad="60007" dist="310007" dir="7680000" sy="30000" kx="1300200" algn="ctr" rotWithShape="0">
                    <a:srgbClr val="5B9BD5">
                      <a:alpha val="32000"/>
                      <a:lumMod val="50000"/>
                    </a:srgbClr>
                  </a:outerShdw>
                </a:effectLst>
                <a:latin typeface="宋体" panose="02010600030101010101" pitchFamily="2" charset="-122"/>
                <a:ea typeface="宋体" panose="02010600030101010101" pitchFamily="2" charset="-122"/>
                <a:cs typeface="宋体" panose="02010600030101010101" pitchFamily="2" charset="-122"/>
              </a:rPr>
              <a:t>D</a:t>
            </a:r>
            <a:endParaRPr lang="en-US" altLang="zh-CN" sz="7200" b="1">
              <a:solidFill>
                <a:srgbClr val="FF0000"/>
              </a:solidFill>
              <a:effectLst>
                <a:outerShdw blurRad="60007" dist="310007" dir="7680000" sy="30000" kx="1300200" algn="ctr" rotWithShape="0">
                  <a:srgbClr val="5B9BD5">
                    <a:alpha val="32000"/>
                    <a:lumMod val="50000"/>
                  </a:srgbClr>
                </a:outerShdw>
              </a:effectLst>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ldLvl="0" animBg="1"/>
      <p:bldP spid="5"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Text Box 2"/>
          <p:cNvSpPr txBox="1">
            <a:spLocks noChangeArrowheads="1"/>
          </p:cNvSpPr>
          <p:nvPr/>
        </p:nvSpPr>
        <p:spPr bwMode="auto">
          <a:xfrm>
            <a:off x="395288" y="1431925"/>
            <a:ext cx="4313238" cy="641350"/>
          </a:xfrm>
          <a:prstGeom prst="rect">
            <a:avLst/>
          </a:prstGeom>
          <a:noFill/>
          <a:ln w="9525">
            <a:noFill/>
            <a:miter lim="800000"/>
          </a:ln>
          <a:effectLst/>
        </p:spPr>
        <p:txBody>
          <a:bodyPr wrap="none">
            <a:spAutoFit/>
          </a:bodyPr>
          <a:lstStyle/>
          <a:p>
            <a:pPr marR="0" defTabSz="914400" rtl="0">
              <a:buClrTx/>
              <a:buSzTx/>
              <a:buFontTx/>
              <a:defRPr/>
            </a:pPr>
            <a:r>
              <a:rPr kumimoji="0" lang="zh-CN" altLang="en-US" sz="3600" b="1" kern="1200" cap="none" spc="0" normalizeH="0" baseline="0" noProof="0" smtClean="0">
                <a:effectLst>
                  <a:outerShdw blurRad="38100" dist="38100" dir="2700000" algn="tl">
                    <a:srgbClr val="C0C0C0"/>
                  </a:outerShdw>
                </a:effectLst>
                <a:latin typeface="Arial" panose="020B0604020202020204" pitchFamily="34" charset="0"/>
                <a:ea typeface="黑体" panose="02010609060101010101" pitchFamily="2" charset="-122"/>
                <a:cs typeface="+mn-cs"/>
              </a:rPr>
              <a:t>一、宰相制度的废除</a:t>
            </a:r>
            <a:endParaRPr kumimoji="0" lang="zh-CN" altLang="en-US" sz="3600" b="1" kern="1200" cap="none" spc="0" normalizeH="0" baseline="0" noProof="0" smtClean="0">
              <a:effectLst>
                <a:outerShdw blurRad="38100" dist="38100" dir="2700000" algn="tl">
                  <a:srgbClr val="C0C0C0"/>
                </a:outerShdw>
              </a:effectLst>
              <a:latin typeface="Arial" panose="020B0604020202020204" pitchFamily="34" charset="0"/>
              <a:ea typeface="黑体" panose="02010609060101010101" pitchFamily="2" charset="-122"/>
              <a:cs typeface="+mn-cs"/>
            </a:endParaRPr>
          </a:p>
        </p:txBody>
      </p:sp>
      <p:sp>
        <p:nvSpPr>
          <p:cNvPr id="21507" name="Text Box 3"/>
          <p:cNvSpPr txBox="1">
            <a:spLocks noChangeArrowheads="1"/>
          </p:cNvSpPr>
          <p:nvPr/>
        </p:nvSpPr>
        <p:spPr bwMode="auto">
          <a:xfrm>
            <a:off x="468313" y="3068638"/>
            <a:ext cx="3573463" cy="641350"/>
          </a:xfrm>
          <a:prstGeom prst="rect">
            <a:avLst/>
          </a:prstGeom>
          <a:noFill/>
          <a:ln w="9525">
            <a:noFill/>
            <a:miter lim="800000"/>
          </a:ln>
          <a:effectLst/>
        </p:spPr>
        <p:txBody>
          <a:bodyPr>
            <a:spAutoFit/>
          </a:bodyPr>
          <a:lstStyle/>
          <a:p>
            <a:pPr marR="0" defTabSz="914400" rtl="0">
              <a:buClrTx/>
              <a:buSzTx/>
              <a:buFontTx/>
              <a:defRPr/>
            </a:pPr>
            <a:r>
              <a:rPr kumimoji="0" lang="zh-CN" altLang="en-US" sz="3600" b="1" kern="1200" cap="none" spc="0" normalizeH="0" baseline="0" noProof="0" smtClean="0">
                <a:effectLst>
                  <a:outerShdw blurRad="38100" dist="38100" dir="2700000" algn="tl">
                    <a:srgbClr val="C0C0C0"/>
                  </a:outerShdw>
                </a:effectLst>
                <a:latin typeface="Arial" panose="020B0604020202020204" pitchFamily="34" charset="0"/>
                <a:ea typeface="黑体" panose="02010609060101010101" pitchFamily="2" charset="-122"/>
                <a:cs typeface="+mn-cs"/>
              </a:rPr>
              <a:t>二、内阁的设立</a:t>
            </a:r>
            <a:endParaRPr kumimoji="0" lang="zh-CN" altLang="en-US" sz="3600" b="1" kern="1200" cap="none" spc="0" normalizeH="0" baseline="0" noProof="0" smtClean="0">
              <a:effectLst>
                <a:outerShdw blurRad="38100" dist="38100" dir="2700000" algn="tl">
                  <a:srgbClr val="C0C0C0"/>
                </a:outerShdw>
              </a:effectLst>
              <a:latin typeface="Arial" panose="020B0604020202020204" pitchFamily="34" charset="0"/>
              <a:ea typeface="黑体" panose="02010609060101010101" pitchFamily="2" charset="-122"/>
              <a:cs typeface="+mn-cs"/>
            </a:endParaRPr>
          </a:p>
        </p:txBody>
      </p:sp>
      <p:sp>
        <p:nvSpPr>
          <p:cNvPr id="21508" name="Text Box 4"/>
          <p:cNvSpPr txBox="1">
            <a:spLocks noChangeArrowheads="1"/>
          </p:cNvSpPr>
          <p:nvPr/>
        </p:nvSpPr>
        <p:spPr bwMode="auto">
          <a:xfrm>
            <a:off x="395288" y="4581525"/>
            <a:ext cx="3962400" cy="641350"/>
          </a:xfrm>
          <a:prstGeom prst="rect">
            <a:avLst/>
          </a:prstGeom>
          <a:noFill/>
          <a:ln w="9525">
            <a:noFill/>
            <a:miter lim="800000"/>
          </a:ln>
          <a:effectLst/>
        </p:spPr>
        <p:txBody>
          <a:bodyPr>
            <a:spAutoFit/>
          </a:bodyPr>
          <a:lstStyle/>
          <a:p>
            <a:pPr marR="0" defTabSz="914400" rtl="0">
              <a:buClrTx/>
              <a:buSzTx/>
              <a:buFontTx/>
              <a:defRPr/>
            </a:pPr>
            <a:r>
              <a:rPr kumimoji="0" lang="zh-CN" altLang="en-US" sz="3600" b="1" kern="1200" cap="none" spc="0" normalizeH="0" baseline="0" noProof="0" smtClean="0">
                <a:effectLst>
                  <a:outerShdw blurRad="38100" dist="38100" dir="2700000" algn="tl">
                    <a:srgbClr val="C0C0C0"/>
                  </a:outerShdw>
                </a:effectLst>
                <a:latin typeface="Arial" panose="020B0604020202020204" pitchFamily="34" charset="0"/>
                <a:ea typeface="黑体" panose="02010609060101010101" pitchFamily="2" charset="-122"/>
                <a:cs typeface="+mn-cs"/>
              </a:rPr>
              <a:t>三、军机处的设立</a:t>
            </a:r>
            <a:endParaRPr kumimoji="0" lang="zh-CN" altLang="en-US" sz="3600" b="1" kern="1200" cap="none" spc="0" normalizeH="0" baseline="0" noProof="0" smtClean="0">
              <a:effectLst>
                <a:outerShdw blurRad="38100" dist="38100" dir="2700000" algn="tl">
                  <a:srgbClr val="C0C0C0"/>
                </a:outerShdw>
              </a:effectLst>
              <a:latin typeface="Arial" panose="020B0604020202020204" pitchFamily="34" charset="0"/>
              <a:ea typeface="黑体" panose="02010609060101010101" pitchFamily="2" charset="-122"/>
              <a:cs typeface="+mn-cs"/>
            </a:endParaRPr>
          </a:p>
        </p:txBody>
      </p:sp>
      <p:sp>
        <p:nvSpPr>
          <p:cNvPr id="21509" name="Text Box 5"/>
          <p:cNvSpPr txBox="1">
            <a:spLocks noChangeArrowheads="1"/>
          </p:cNvSpPr>
          <p:nvPr/>
        </p:nvSpPr>
        <p:spPr bwMode="auto">
          <a:xfrm>
            <a:off x="2627313" y="2276475"/>
            <a:ext cx="5227638" cy="641350"/>
          </a:xfrm>
          <a:prstGeom prst="rect">
            <a:avLst/>
          </a:prstGeom>
          <a:noFill/>
          <a:ln w="9525">
            <a:noFill/>
            <a:miter lim="800000"/>
          </a:ln>
          <a:effectLst/>
        </p:spPr>
        <p:txBody>
          <a:bodyPr wrap="none">
            <a:spAutoFit/>
          </a:bodyPr>
          <a:lstStyle/>
          <a:p>
            <a:pPr marR="0" defTabSz="914400" rtl="0">
              <a:buClrTx/>
              <a:buSzTx/>
              <a:buFontTx/>
              <a:defRPr/>
            </a:pPr>
            <a:r>
              <a:rPr kumimoji="0" lang="en-US" altLang="zh-CN" sz="3600" b="1" i="1" kern="1200" cap="none" spc="0" normalizeH="0" baseline="0" noProof="0" smtClean="0">
                <a:solidFill>
                  <a:srgbClr val="0000CC"/>
                </a:solidFill>
                <a:effectLst>
                  <a:outerShdw blurRad="38100" dist="38100" dir="2700000" algn="tl">
                    <a:srgbClr val="C0C0C0"/>
                  </a:outerShdw>
                </a:effectLst>
                <a:latin typeface="Arial" panose="020B0604020202020204" pitchFamily="34" charset="0"/>
                <a:ea typeface="黑体" panose="02010609060101010101" pitchFamily="2" charset="-122"/>
                <a:cs typeface="+mn-cs"/>
              </a:rPr>
              <a:t>——</a:t>
            </a:r>
            <a:r>
              <a:rPr kumimoji="0" lang="zh-CN" altLang="en-US" sz="3600" b="1" i="1" kern="1200" cap="none" spc="0" normalizeH="0" baseline="0" noProof="0" smtClean="0">
                <a:solidFill>
                  <a:srgbClr val="0000CC"/>
                </a:solidFill>
                <a:effectLst>
                  <a:outerShdw blurRad="38100" dist="38100" dir="2700000" algn="tl">
                    <a:srgbClr val="C0C0C0"/>
                  </a:outerShdw>
                </a:effectLst>
                <a:latin typeface="Arial" panose="020B0604020202020204" pitchFamily="34" charset="0"/>
                <a:ea typeface="黑体" panose="02010609060101010101" pitchFamily="2" charset="-122"/>
                <a:cs typeface="+mn-cs"/>
              </a:rPr>
              <a:t>君主专制进一步加强</a:t>
            </a:r>
            <a:endParaRPr kumimoji="0" lang="zh-CN" altLang="en-US" sz="3600" b="1" i="1" kern="1200" cap="none" spc="0" normalizeH="0" baseline="0" noProof="0" smtClean="0">
              <a:solidFill>
                <a:srgbClr val="0000CC"/>
              </a:solidFill>
              <a:effectLst>
                <a:outerShdw blurRad="38100" dist="38100" dir="2700000" algn="tl">
                  <a:srgbClr val="C0C0C0"/>
                </a:outerShdw>
              </a:effectLst>
              <a:latin typeface="Arial" panose="020B0604020202020204" pitchFamily="34" charset="0"/>
              <a:ea typeface="黑体" panose="02010609060101010101" pitchFamily="2" charset="-122"/>
              <a:cs typeface="+mn-cs"/>
            </a:endParaRPr>
          </a:p>
        </p:txBody>
      </p:sp>
      <p:sp>
        <p:nvSpPr>
          <p:cNvPr id="21510" name="Text Box 6"/>
          <p:cNvSpPr txBox="1">
            <a:spLocks noChangeArrowheads="1"/>
          </p:cNvSpPr>
          <p:nvPr/>
        </p:nvSpPr>
        <p:spPr bwMode="auto">
          <a:xfrm>
            <a:off x="3230563" y="3854450"/>
            <a:ext cx="5227638" cy="641350"/>
          </a:xfrm>
          <a:prstGeom prst="rect">
            <a:avLst/>
          </a:prstGeom>
          <a:noFill/>
          <a:ln w="9525">
            <a:noFill/>
            <a:miter lim="800000"/>
          </a:ln>
          <a:effectLst/>
        </p:spPr>
        <p:txBody>
          <a:bodyPr wrap="none">
            <a:spAutoFit/>
          </a:bodyPr>
          <a:lstStyle/>
          <a:p>
            <a:pPr marR="0" defTabSz="914400" rtl="0">
              <a:buClrTx/>
              <a:buSzTx/>
              <a:buFontTx/>
              <a:defRPr/>
            </a:pPr>
            <a:r>
              <a:rPr kumimoji="0" lang="en-US" altLang="zh-CN" sz="3600" b="1" i="1" kern="1200" cap="none" spc="0" normalizeH="0" baseline="0" noProof="0" smtClean="0">
                <a:solidFill>
                  <a:srgbClr val="0000CC"/>
                </a:solidFill>
                <a:effectLst>
                  <a:outerShdw blurRad="38100" dist="38100" dir="2700000" algn="tl">
                    <a:srgbClr val="C0C0C0"/>
                  </a:outerShdw>
                </a:effectLst>
                <a:latin typeface="Arial" panose="020B0604020202020204" pitchFamily="34" charset="0"/>
                <a:ea typeface="黑体" panose="02010609060101010101" pitchFamily="2" charset="-122"/>
                <a:cs typeface="+mn-cs"/>
              </a:rPr>
              <a:t>——</a:t>
            </a:r>
            <a:r>
              <a:rPr kumimoji="0" lang="zh-CN" altLang="en-US" sz="3600" b="1" i="1" kern="1200" cap="none" spc="0" normalizeH="0" baseline="0" noProof="0" smtClean="0">
                <a:solidFill>
                  <a:srgbClr val="0000CC"/>
                </a:solidFill>
                <a:effectLst>
                  <a:outerShdw blurRad="38100" dist="38100" dir="2700000" algn="tl">
                    <a:srgbClr val="C0C0C0"/>
                  </a:outerShdw>
                </a:effectLst>
                <a:latin typeface="Arial" panose="020B0604020202020204" pitchFamily="34" charset="0"/>
                <a:ea typeface="黑体" panose="02010609060101010101" pitchFamily="2" charset="-122"/>
                <a:cs typeface="+mn-cs"/>
              </a:rPr>
              <a:t>君主专制强化的产物</a:t>
            </a:r>
            <a:endParaRPr kumimoji="0" lang="zh-CN" altLang="en-US" sz="3600" b="1" i="1" kern="1200" cap="none" spc="0" normalizeH="0" baseline="0" noProof="0" smtClean="0">
              <a:solidFill>
                <a:srgbClr val="0000CC"/>
              </a:solidFill>
              <a:effectLst>
                <a:outerShdw blurRad="38100" dist="38100" dir="2700000" algn="tl">
                  <a:srgbClr val="C0C0C0"/>
                </a:outerShdw>
              </a:effectLst>
              <a:latin typeface="Arial" panose="020B0604020202020204" pitchFamily="34" charset="0"/>
              <a:ea typeface="黑体" panose="02010609060101010101" pitchFamily="2" charset="-122"/>
              <a:cs typeface="+mn-cs"/>
            </a:endParaRPr>
          </a:p>
        </p:txBody>
      </p:sp>
      <p:sp>
        <p:nvSpPr>
          <p:cNvPr id="21511" name="Text Box 7"/>
          <p:cNvSpPr txBox="1">
            <a:spLocks noChangeArrowheads="1"/>
          </p:cNvSpPr>
          <p:nvPr/>
        </p:nvSpPr>
        <p:spPr bwMode="auto">
          <a:xfrm>
            <a:off x="3200400" y="5300663"/>
            <a:ext cx="5227638" cy="641350"/>
          </a:xfrm>
          <a:prstGeom prst="rect">
            <a:avLst/>
          </a:prstGeom>
          <a:noFill/>
          <a:ln w="9525">
            <a:noFill/>
            <a:miter lim="800000"/>
          </a:ln>
          <a:effectLst/>
        </p:spPr>
        <p:txBody>
          <a:bodyPr wrap="none">
            <a:spAutoFit/>
          </a:bodyPr>
          <a:lstStyle/>
          <a:p>
            <a:pPr marR="0" defTabSz="914400" rtl="0">
              <a:buClrTx/>
              <a:buSzTx/>
              <a:buFontTx/>
              <a:defRPr/>
            </a:pPr>
            <a:r>
              <a:rPr kumimoji="0" lang="en-US" altLang="zh-CN" sz="3600" b="1" i="1" kern="1200" cap="none" spc="0" normalizeH="0" baseline="0" noProof="0" smtClean="0">
                <a:solidFill>
                  <a:srgbClr val="0000CC"/>
                </a:solidFill>
                <a:effectLst>
                  <a:outerShdw blurRad="38100" dist="38100" dir="2700000" algn="tl">
                    <a:srgbClr val="C0C0C0"/>
                  </a:outerShdw>
                </a:effectLst>
                <a:latin typeface="Arial" panose="020B0604020202020204" pitchFamily="34" charset="0"/>
                <a:ea typeface="黑体" panose="02010609060101010101" pitchFamily="2" charset="-122"/>
                <a:cs typeface="+mn-cs"/>
              </a:rPr>
              <a:t>——</a:t>
            </a:r>
            <a:r>
              <a:rPr kumimoji="0" lang="zh-CN" altLang="en-US" sz="3600" b="1" i="1" kern="1200" cap="none" spc="0" normalizeH="0" baseline="0" noProof="0" smtClean="0">
                <a:solidFill>
                  <a:srgbClr val="0000CC"/>
                </a:solidFill>
                <a:effectLst>
                  <a:outerShdw blurRad="38100" dist="38100" dir="2700000" algn="tl">
                    <a:srgbClr val="C0C0C0"/>
                  </a:outerShdw>
                </a:effectLst>
                <a:latin typeface="Arial" panose="020B0604020202020204" pitchFamily="34" charset="0"/>
                <a:ea typeface="黑体" panose="02010609060101010101" pitchFamily="2" charset="-122"/>
                <a:cs typeface="+mn-cs"/>
              </a:rPr>
              <a:t>君主专制发展到顶峰</a:t>
            </a:r>
            <a:endParaRPr kumimoji="0" lang="zh-CN" altLang="en-US" sz="3600" b="1" i="1" kern="1200" cap="none" spc="0" normalizeH="0" baseline="0" noProof="0" smtClean="0">
              <a:solidFill>
                <a:srgbClr val="0000CC"/>
              </a:solidFill>
              <a:effectLst>
                <a:outerShdw blurRad="38100" dist="38100" dir="2700000" algn="tl">
                  <a:srgbClr val="C0C0C0"/>
                </a:outerShdw>
              </a:effectLst>
              <a:latin typeface="Arial" panose="020B0604020202020204" pitchFamily="34" charset="0"/>
              <a:ea typeface="黑体" panose="02010609060101010101" pitchFamily="2" charset="-122"/>
              <a:cs typeface="+mn-cs"/>
            </a:endParaRPr>
          </a:p>
        </p:txBody>
      </p:sp>
      <p:sp>
        <p:nvSpPr>
          <p:cNvPr id="16392" name="Rectangle 8"/>
          <p:cNvSpPr/>
          <p:nvPr/>
        </p:nvSpPr>
        <p:spPr>
          <a:xfrm>
            <a:off x="1258888" y="333375"/>
            <a:ext cx="6265862" cy="762000"/>
          </a:xfrm>
          <a:prstGeom prst="rect">
            <a:avLst/>
          </a:prstGeom>
          <a:noFill/>
          <a:ln w="9525">
            <a:noFill/>
          </a:ln>
        </p:spPr>
        <p:txBody>
          <a:bodyPr>
            <a:spAutoFit/>
          </a:bodyPr>
          <a:p>
            <a:pPr algn="ctr"/>
            <a:r>
              <a:rPr lang="zh-CN" altLang="en-US" sz="4400" b="1" dirty="0">
                <a:solidFill>
                  <a:srgbClr val="CC0066"/>
                </a:solidFill>
                <a:latin typeface="Arial" panose="020B0604020202020204" pitchFamily="34" charset="0"/>
                <a:ea typeface="黑体" panose="02010609060101010101" pitchFamily="2" charset="-122"/>
              </a:rPr>
              <a:t>明清君主专制的加强</a:t>
            </a:r>
            <a:endParaRPr lang="zh-CN" altLang="en-US" sz="4400" b="1" dirty="0">
              <a:solidFill>
                <a:srgbClr val="CC0066"/>
              </a:solidFill>
              <a:latin typeface="Arial" panose="020B0604020202020204" pitchFamily="34" charset="0"/>
              <a:ea typeface="黑体" panose="02010609060101010101" pitchFamily="2" charset="-122"/>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1509"/>
                                        </p:tgtEl>
                                        <p:attrNameLst>
                                          <p:attrName>style.visibility</p:attrName>
                                        </p:attrNameLst>
                                      </p:cBhvr>
                                      <p:to>
                                        <p:strVal val="visible"/>
                                      </p:to>
                                    </p:set>
                                    <p:anim calcmode="lin" valueType="num">
                                      <p:cBhvr>
                                        <p:cTn id="7" dur="1000" fill="hold"/>
                                        <p:tgtEl>
                                          <p:spTgt spid="21509"/>
                                        </p:tgtEl>
                                        <p:attrNameLst>
                                          <p:attrName>ppt_w</p:attrName>
                                        </p:attrNameLst>
                                      </p:cBhvr>
                                      <p:tavLst>
                                        <p:tav tm="0">
                                          <p:val>
                                            <p:strVal val="#ppt_w+.3"/>
                                          </p:val>
                                        </p:tav>
                                        <p:tav tm="100000">
                                          <p:val>
                                            <p:strVal val="#ppt_w"/>
                                          </p:val>
                                        </p:tav>
                                      </p:tavLst>
                                    </p:anim>
                                    <p:anim calcmode="lin" valueType="num">
                                      <p:cBhvr>
                                        <p:cTn id="8" dur="1000" fill="hold"/>
                                        <p:tgtEl>
                                          <p:spTgt spid="21509"/>
                                        </p:tgtEl>
                                        <p:attrNameLst>
                                          <p:attrName>ppt_h</p:attrName>
                                        </p:attrNameLst>
                                      </p:cBhvr>
                                      <p:tavLst>
                                        <p:tav tm="0">
                                          <p:val>
                                            <p:strVal val="#ppt_h"/>
                                          </p:val>
                                        </p:tav>
                                        <p:tav tm="100000">
                                          <p:val>
                                            <p:strVal val="#ppt_h"/>
                                          </p:val>
                                        </p:tav>
                                      </p:tavLst>
                                    </p:anim>
                                    <p:animEffect transition="in" filter="fade">
                                      <p:cBhvr>
                                        <p:cTn id="9" dur="1000"/>
                                        <p:tgtEl>
                                          <p:spTgt spid="21509"/>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21510"/>
                                        </p:tgtEl>
                                        <p:attrNameLst>
                                          <p:attrName>style.visibility</p:attrName>
                                        </p:attrNameLst>
                                      </p:cBhvr>
                                      <p:to>
                                        <p:strVal val="visible"/>
                                      </p:to>
                                    </p:set>
                                    <p:anim calcmode="lin" valueType="num">
                                      <p:cBhvr>
                                        <p:cTn id="14" dur="1000" fill="hold"/>
                                        <p:tgtEl>
                                          <p:spTgt spid="21510"/>
                                        </p:tgtEl>
                                        <p:attrNameLst>
                                          <p:attrName>ppt_w</p:attrName>
                                        </p:attrNameLst>
                                      </p:cBhvr>
                                      <p:tavLst>
                                        <p:tav tm="0">
                                          <p:val>
                                            <p:strVal val="#ppt_w+.3"/>
                                          </p:val>
                                        </p:tav>
                                        <p:tav tm="100000">
                                          <p:val>
                                            <p:strVal val="#ppt_w"/>
                                          </p:val>
                                        </p:tav>
                                      </p:tavLst>
                                    </p:anim>
                                    <p:anim calcmode="lin" valueType="num">
                                      <p:cBhvr>
                                        <p:cTn id="15" dur="1000" fill="hold"/>
                                        <p:tgtEl>
                                          <p:spTgt spid="21510"/>
                                        </p:tgtEl>
                                        <p:attrNameLst>
                                          <p:attrName>ppt_h</p:attrName>
                                        </p:attrNameLst>
                                      </p:cBhvr>
                                      <p:tavLst>
                                        <p:tav tm="0">
                                          <p:val>
                                            <p:strVal val="#ppt_h"/>
                                          </p:val>
                                        </p:tav>
                                        <p:tav tm="100000">
                                          <p:val>
                                            <p:strVal val="#ppt_h"/>
                                          </p:val>
                                        </p:tav>
                                      </p:tavLst>
                                    </p:anim>
                                    <p:animEffect transition="in" filter="fade">
                                      <p:cBhvr>
                                        <p:cTn id="16" dur="1000"/>
                                        <p:tgtEl>
                                          <p:spTgt spid="21510"/>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21511"/>
                                        </p:tgtEl>
                                        <p:attrNameLst>
                                          <p:attrName>style.visibility</p:attrName>
                                        </p:attrNameLst>
                                      </p:cBhvr>
                                      <p:to>
                                        <p:strVal val="visible"/>
                                      </p:to>
                                    </p:set>
                                    <p:anim calcmode="lin" valueType="num">
                                      <p:cBhvr>
                                        <p:cTn id="21" dur="1000" fill="hold"/>
                                        <p:tgtEl>
                                          <p:spTgt spid="21511"/>
                                        </p:tgtEl>
                                        <p:attrNameLst>
                                          <p:attrName>ppt_w</p:attrName>
                                        </p:attrNameLst>
                                      </p:cBhvr>
                                      <p:tavLst>
                                        <p:tav tm="0">
                                          <p:val>
                                            <p:strVal val="#ppt_w+.3"/>
                                          </p:val>
                                        </p:tav>
                                        <p:tav tm="100000">
                                          <p:val>
                                            <p:strVal val="#ppt_w"/>
                                          </p:val>
                                        </p:tav>
                                      </p:tavLst>
                                    </p:anim>
                                    <p:anim calcmode="lin" valueType="num">
                                      <p:cBhvr>
                                        <p:cTn id="22" dur="1000" fill="hold"/>
                                        <p:tgtEl>
                                          <p:spTgt spid="21511"/>
                                        </p:tgtEl>
                                        <p:attrNameLst>
                                          <p:attrName>ppt_h</p:attrName>
                                        </p:attrNameLst>
                                      </p:cBhvr>
                                      <p:tavLst>
                                        <p:tav tm="0">
                                          <p:val>
                                            <p:strVal val="#ppt_h"/>
                                          </p:val>
                                        </p:tav>
                                        <p:tav tm="100000">
                                          <p:val>
                                            <p:strVal val="#ppt_h"/>
                                          </p:val>
                                        </p:tav>
                                      </p:tavLst>
                                    </p:anim>
                                    <p:animEffect transition="in" filter="fade">
                                      <p:cBhvr>
                                        <p:cTn id="23" dur="1000"/>
                                        <p:tgtEl>
                                          <p:spTgt spid="215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p:bldP spid="21510" grpId="0"/>
      <p:bldP spid="215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Text Box 2"/>
          <p:cNvSpPr txBox="1"/>
          <p:nvPr/>
        </p:nvSpPr>
        <p:spPr>
          <a:xfrm>
            <a:off x="107950" y="982345"/>
            <a:ext cx="8964613" cy="583565"/>
          </a:xfrm>
          <a:prstGeom prst="rect">
            <a:avLst/>
          </a:prstGeom>
          <a:noFill/>
          <a:ln w="38100">
            <a:noFill/>
          </a:ln>
        </p:spPr>
        <p:txBody>
          <a:bodyPr>
            <a:spAutoFit/>
          </a:bodyPr>
          <a:p>
            <a:pPr>
              <a:lnSpc>
                <a:spcPct val="100000"/>
              </a:lnSpc>
              <a:spcBef>
                <a:spcPct val="50000"/>
              </a:spcBef>
            </a:pPr>
            <a:r>
              <a:rPr lang="en-US" altLang="zh-CN" sz="3200" b="1" dirty="0">
                <a:solidFill>
                  <a:schemeClr val="tx1"/>
                </a:solidFill>
                <a:latin typeface="Times New Roman" panose="02020603050405020304" pitchFamily="18" charset="0"/>
                <a:ea typeface="华文新魏" pitchFamily="2" charset="-122"/>
              </a:rPr>
              <a:t>1.</a:t>
            </a:r>
            <a:r>
              <a:rPr lang="zh-CN" altLang="en-US" sz="3200" b="1" dirty="0">
                <a:solidFill>
                  <a:schemeClr val="tx1"/>
                </a:solidFill>
                <a:latin typeface="Times New Roman" panose="02020603050405020304" pitchFamily="18" charset="0"/>
                <a:ea typeface="华文新魏" pitchFamily="2" charset="-122"/>
              </a:rPr>
              <a:t>从内容入手</a:t>
            </a:r>
            <a:r>
              <a:rPr lang="en-US" altLang="zh-CN" sz="3200" b="1" dirty="0">
                <a:solidFill>
                  <a:schemeClr val="tx1"/>
                </a:solidFill>
                <a:latin typeface="Times New Roman" panose="02020603050405020304" pitchFamily="18" charset="0"/>
                <a:ea typeface="华文新魏" pitchFamily="2" charset="-122"/>
              </a:rPr>
              <a:t>——</a:t>
            </a:r>
            <a:r>
              <a:rPr lang="zh-CN" altLang="en-US" sz="3200" b="1" dirty="0">
                <a:solidFill>
                  <a:schemeClr val="tx1"/>
                </a:solidFill>
                <a:latin typeface="Times New Roman" panose="02020603050405020304" pitchFamily="18" charset="0"/>
                <a:ea typeface="华文新魏" pitchFamily="2" charset="-122"/>
              </a:rPr>
              <a:t>专制主义中央集权制度</a:t>
            </a:r>
            <a:endParaRPr lang="zh-CN" altLang="en-US" sz="3200" b="1" dirty="0">
              <a:solidFill>
                <a:schemeClr val="tx1"/>
              </a:solidFill>
              <a:latin typeface="Times New Roman" panose="02020603050405020304" pitchFamily="18" charset="0"/>
              <a:ea typeface="华文新魏" pitchFamily="2" charset="-122"/>
            </a:endParaRPr>
          </a:p>
        </p:txBody>
      </p:sp>
      <p:sp>
        <p:nvSpPr>
          <p:cNvPr id="48131" name="Line 3"/>
          <p:cNvSpPr/>
          <p:nvPr/>
        </p:nvSpPr>
        <p:spPr>
          <a:xfrm flipV="1">
            <a:off x="3388043" y="1500823"/>
            <a:ext cx="1439862" cy="0"/>
          </a:xfrm>
          <a:prstGeom prst="line">
            <a:avLst/>
          </a:prstGeom>
          <a:ln w="38100" cap="flat" cmpd="sng">
            <a:solidFill>
              <a:srgbClr val="000099"/>
            </a:solidFill>
            <a:prstDash val="solid"/>
            <a:headEnd type="none" w="med" len="med"/>
            <a:tailEnd type="none" w="med" len="med"/>
          </a:ln>
        </p:spPr>
      </p:sp>
      <p:sp>
        <p:nvSpPr>
          <p:cNvPr id="48132" name="Line 4"/>
          <p:cNvSpPr/>
          <p:nvPr/>
        </p:nvSpPr>
        <p:spPr>
          <a:xfrm>
            <a:off x="5151438" y="1500823"/>
            <a:ext cx="1439862" cy="0"/>
          </a:xfrm>
          <a:prstGeom prst="line">
            <a:avLst/>
          </a:prstGeom>
          <a:ln w="38100" cap="flat" cmpd="sng">
            <a:solidFill>
              <a:srgbClr val="000099"/>
            </a:solidFill>
            <a:prstDash val="solid"/>
            <a:headEnd type="none" w="med" len="med"/>
            <a:tailEnd type="none" w="med" len="med"/>
          </a:ln>
        </p:spPr>
      </p:sp>
      <p:sp>
        <p:nvSpPr>
          <p:cNvPr id="48133" name="Line 5"/>
          <p:cNvSpPr/>
          <p:nvPr/>
        </p:nvSpPr>
        <p:spPr>
          <a:xfrm>
            <a:off x="4254183" y="1500823"/>
            <a:ext cx="0" cy="215900"/>
          </a:xfrm>
          <a:prstGeom prst="line">
            <a:avLst/>
          </a:prstGeom>
          <a:ln w="38100" cap="flat" cmpd="sng">
            <a:solidFill>
              <a:srgbClr val="000099"/>
            </a:solidFill>
            <a:prstDash val="solid"/>
            <a:headEnd type="none" w="med" len="med"/>
            <a:tailEnd type="none" w="med" len="med"/>
          </a:ln>
        </p:spPr>
      </p:sp>
      <p:sp>
        <p:nvSpPr>
          <p:cNvPr id="48134" name="Text Box 6"/>
          <p:cNvSpPr txBox="1"/>
          <p:nvPr/>
        </p:nvSpPr>
        <p:spPr>
          <a:xfrm>
            <a:off x="2637155" y="1717040"/>
            <a:ext cx="2727325" cy="1476375"/>
          </a:xfrm>
          <a:prstGeom prst="rect">
            <a:avLst/>
          </a:prstGeom>
          <a:noFill/>
          <a:ln w="38100" cap="flat" cmpd="sng">
            <a:solidFill>
              <a:srgbClr val="FF3300"/>
            </a:solidFill>
            <a:prstDash val="solid"/>
            <a:miter/>
            <a:headEnd type="none" w="med" len="med"/>
            <a:tailEnd type="none" w="med" len="med"/>
          </a:ln>
        </p:spPr>
        <p:txBody>
          <a:bodyPr wrap="square">
            <a:spAutoFit/>
          </a:bodyPr>
          <a:p>
            <a:pPr>
              <a:lnSpc>
                <a:spcPct val="100000"/>
              </a:lnSpc>
              <a:spcBef>
                <a:spcPct val="50000"/>
              </a:spcBef>
            </a:pPr>
            <a:r>
              <a:rPr lang="zh-CN" altLang="en-US" sz="3000" b="1" dirty="0">
                <a:solidFill>
                  <a:schemeClr val="tx1"/>
                </a:solidFill>
                <a:uFillTx/>
                <a:latin typeface="Times New Roman" panose="02020603050405020304" pitchFamily="18" charset="0"/>
                <a:ea typeface="黑体" panose="02010609060101010101" pitchFamily="2" charset="-122"/>
              </a:rPr>
              <a:t>皇帝决定一切；终身制；世袭制</a:t>
            </a:r>
            <a:endParaRPr lang="zh-CN" altLang="en-US" sz="3000" b="1" dirty="0">
              <a:solidFill>
                <a:schemeClr val="tx1"/>
              </a:solidFill>
              <a:uFillTx/>
              <a:latin typeface="Times New Roman" panose="02020603050405020304" pitchFamily="18" charset="0"/>
              <a:ea typeface="黑体" panose="02010609060101010101" pitchFamily="2" charset="-122"/>
            </a:endParaRPr>
          </a:p>
        </p:txBody>
      </p:sp>
      <p:sp>
        <p:nvSpPr>
          <p:cNvPr id="48135" name="Line 7"/>
          <p:cNvSpPr/>
          <p:nvPr/>
        </p:nvSpPr>
        <p:spPr>
          <a:xfrm>
            <a:off x="4254183" y="3193415"/>
            <a:ext cx="0" cy="215900"/>
          </a:xfrm>
          <a:prstGeom prst="line">
            <a:avLst/>
          </a:prstGeom>
          <a:ln w="38100" cap="flat" cmpd="sng">
            <a:solidFill>
              <a:srgbClr val="000099"/>
            </a:solidFill>
            <a:prstDash val="solid"/>
            <a:headEnd type="none" w="med" len="med"/>
            <a:tailEnd type="none" w="med" len="med"/>
          </a:ln>
        </p:spPr>
      </p:sp>
      <p:sp>
        <p:nvSpPr>
          <p:cNvPr id="48136" name="Text Box 8"/>
          <p:cNvSpPr txBox="1"/>
          <p:nvPr/>
        </p:nvSpPr>
        <p:spPr>
          <a:xfrm>
            <a:off x="2457450" y="3409315"/>
            <a:ext cx="3086100" cy="953135"/>
          </a:xfrm>
          <a:prstGeom prst="rect">
            <a:avLst/>
          </a:prstGeom>
          <a:noFill/>
          <a:ln w="38100" cap="flat" cmpd="sng">
            <a:solidFill>
              <a:srgbClr val="FF3300"/>
            </a:solidFill>
            <a:prstDash val="solid"/>
            <a:miter/>
            <a:headEnd type="none" w="med" len="med"/>
            <a:tailEnd type="none" w="med" len="med"/>
          </a:ln>
        </p:spPr>
        <p:txBody>
          <a:bodyPr wrap="square">
            <a:spAutoFit/>
          </a:bodyPr>
          <a:p>
            <a:pPr>
              <a:lnSpc>
                <a:spcPct val="100000"/>
              </a:lnSpc>
              <a:spcBef>
                <a:spcPct val="50000"/>
              </a:spcBef>
            </a:pPr>
            <a:r>
              <a:rPr lang="zh-CN" altLang="en-US" sz="2800" b="1" dirty="0">
                <a:solidFill>
                  <a:schemeClr val="tx1"/>
                </a:solidFill>
                <a:latin typeface="Times New Roman" panose="02020603050405020304" pitchFamily="18" charset="0"/>
                <a:ea typeface="黑体" panose="02010609060101010101" pitchFamily="2" charset="-122"/>
              </a:rPr>
              <a:t>皇帝个人专断，决策具有随意性</a:t>
            </a:r>
            <a:endParaRPr lang="zh-CN" altLang="en-US" sz="2800" b="1" dirty="0">
              <a:solidFill>
                <a:schemeClr val="tx1"/>
              </a:solidFill>
              <a:latin typeface="Times New Roman" panose="02020603050405020304" pitchFamily="18" charset="0"/>
              <a:ea typeface="黑体" panose="02010609060101010101" pitchFamily="2" charset="-122"/>
            </a:endParaRPr>
          </a:p>
        </p:txBody>
      </p:sp>
      <p:sp>
        <p:nvSpPr>
          <p:cNvPr id="48137" name="Line 9"/>
          <p:cNvSpPr/>
          <p:nvPr/>
        </p:nvSpPr>
        <p:spPr>
          <a:xfrm>
            <a:off x="5871528" y="1500823"/>
            <a:ext cx="0" cy="215900"/>
          </a:xfrm>
          <a:prstGeom prst="line">
            <a:avLst/>
          </a:prstGeom>
          <a:ln w="38100" cap="flat" cmpd="sng">
            <a:solidFill>
              <a:srgbClr val="000099"/>
            </a:solidFill>
            <a:prstDash val="solid"/>
            <a:headEnd type="none" w="med" len="med"/>
            <a:tailEnd type="none" w="med" len="med"/>
          </a:ln>
        </p:spPr>
      </p:sp>
      <p:sp>
        <p:nvSpPr>
          <p:cNvPr id="48138" name="Text Box 10"/>
          <p:cNvSpPr txBox="1"/>
          <p:nvPr/>
        </p:nvSpPr>
        <p:spPr>
          <a:xfrm>
            <a:off x="5407025" y="1717040"/>
            <a:ext cx="2073910" cy="1476375"/>
          </a:xfrm>
          <a:prstGeom prst="rect">
            <a:avLst/>
          </a:prstGeom>
          <a:noFill/>
          <a:ln w="38100" cap="flat" cmpd="sng">
            <a:solidFill>
              <a:srgbClr val="FF3300"/>
            </a:solidFill>
            <a:prstDash val="solid"/>
            <a:miter/>
            <a:headEnd type="none" w="med" len="med"/>
            <a:tailEnd type="none" w="med" len="med"/>
          </a:ln>
        </p:spPr>
        <p:txBody>
          <a:bodyPr wrap="square">
            <a:spAutoFit/>
          </a:bodyPr>
          <a:p>
            <a:pPr>
              <a:lnSpc>
                <a:spcPct val="100000"/>
              </a:lnSpc>
              <a:spcBef>
                <a:spcPct val="50000"/>
              </a:spcBef>
            </a:pPr>
            <a:r>
              <a:rPr lang="zh-CN" altLang="en-US" sz="3000" b="1" dirty="0">
                <a:solidFill>
                  <a:schemeClr val="tx1"/>
                </a:solidFill>
                <a:uFillTx/>
                <a:latin typeface="Times New Roman" panose="02020603050405020304" pitchFamily="18" charset="0"/>
                <a:ea typeface="黑体" panose="02010609060101010101" pitchFamily="2" charset="-122"/>
              </a:rPr>
              <a:t>地方无权，中央独揽大权</a:t>
            </a:r>
            <a:endParaRPr lang="zh-CN" altLang="en-US" sz="3000" b="1" dirty="0">
              <a:solidFill>
                <a:schemeClr val="tx1"/>
              </a:solidFill>
              <a:uFillTx/>
              <a:latin typeface="Times New Roman" panose="02020603050405020304" pitchFamily="18" charset="0"/>
              <a:ea typeface="黑体" panose="02010609060101010101" pitchFamily="2" charset="-122"/>
            </a:endParaRPr>
          </a:p>
        </p:txBody>
      </p:sp>
      <p:sp>
        <p:nvSpPr>
          <p:cNvPr id="48139" name="Line 11"/>
          <p:cNvSpPr/>
          <p:nvPr/>
        </p:nvSpPr>
        <p:spPr>
          <a:xfrm>
            <a:off x="6443663" y="3193415"/>
            <a:ext cx="0" cy="215900"/>
          </a:xfrm>
          <a:prstGeom prst="line">
            <a:avLst/>
          </a:prstGeom>
          <a:ln w="38100" cap="flat" cmpd="sng">
            <a:solidFill>
              <a:srgbClr val="000099"/>
            </a:solidFill>
            <a:prstDash val="solid"/>
            <a:headEnd type="none" w="med" len="med"/>
            <a:tailEnd type="none" w="med" len="med"/>
          </a:ln>
        </p:spPr>
      </p:sp>
      <p:sp>
        <p:nvSpPr>
          <p:cNvPr id="48140" name="Text Box 12"/>
          <p:cNvSpPr txBox="1"/>
          <p:nvPr/>
        </p:nvSpPr>
        <p:spPr>
          <a:xfrm>
            <a:off x="5807075" y="3409315"/>
            <a:ext cx="2808288" cy="953135"/>
          </a:xfrm>
          <a:prstGeom prst="rect">
            <a:avLst/>
          </a:prstGeom>
          <a:noFill/>
          <a:ln w="38100" cap="flat" cmpd="sng">
            <a:solidFill>
              <a:srgbClr val="FF3300"/>
            </a:solidFill>
            <a:prstDash val="solid"/>
            <a:miter/>
            <a:headEnd type="none" w="med" len="med"/>
            <a:tailEnd type="none" w="med" len="med"/>
          </a:ln>
        </p:spPr>
        <p:txBody>
          <a:bodyPr>
            <a:spAutoFit/>
          </a:bodyPr>
          <a:p>
            <a:pPr>
              <a:lnSpc>
                <a:spcPct val="100000"/>
              </a:lnSpc>
              <a:spcBef>
                <a:spcPct val="50000"/>
              </a:spcBef>
            </a:pPr>
            <a:r>
              <a:rPr lang="zh-CN" altLang="en-US" sz="2800" b="1" dirty="0">
                <a:solidFill>
                  <a:schemeClr val="tx1"/>
                </a:solidFill>
                <a:latin typeface="Times New Roman" panose="02020603050405020304" pitchFamily="18" charset="0"/>
                <a:ea typeface="黑体" panose="02010609060101010101" pitchFamily="2" charset="-122"/>
              </a:rPr>
              <a:t>唯上是从，人浮于事，因循守旧</a:t>
            </a:r>
            <a:endParaRPr lang="zh-CN" altLang="en-US" sz="2800" b="1" dirty="0">
              <a:solidFill>
                <a:schemeClr val="tx1"/>
              </a:solidFill>
              <a:latin typeface="Times New Roman" panose="02020603050405020304" pitchFamily="18" charset="0"/>
              <a:ea typeface="黑体" panose="02010609060101010101" pitchFamily="2" charset="-122"/>
            </a:endParaRPr>
          </a:p>
        </p:txBody>
      </p:sp>
      <p:sp>
        <p:nvSpPr>
          <p:cNvPr id="48141" name="Text Box 13"/>
          <p:cNvSpPr txBox="1"/>
          <p:nvPr/>
        </p:nvSpPr>
        <p:spPr>
          <a:xfrm>
            <a:off x="247650" y="4567238"/>
            <a:ext cx="6877050" cy="583565"/>
          </a:xfrm>
          <a:prstGeom prst="rect">
            <a:avLst/>
          </a:prstGeom>
          <a:noFill/>
          <a:ln w="38100">
            <a:noFill/>
          </a:ln>
        </p:spPr>
        <p:txBody>
          <a:bodyPr>
            <a:spAutoFit/>
          </a:bodyPr>
          <a:p>
            <a:pPr>
              <a:lnSpc>
                <a:spcPct val="100000"/>
              </a:lnSpc>
              <a:spcBef>
                <a:spcPct val="50000"/>
              </a:spcBef>
            </a:pPr>
            <a:r>
              <a:rPr lang="en-US" altLang="zh-CN" sz="3200" b="1" dirty="0">
                <a:solidFill>
                  <a:schemeClr val="tx1"/>
                </a:solidFill>
                <a:latin typeface="Times New Roman" panose="02020603050405020304" pitchFamily="18" charset="0"/>
                <a:ea typeface="华文新魏" pitchFamily="2" charset="-122"/>
              </a:rPr>
              <a:t>2.</a:t>
            </a:r>
            <a:r>
              <a:rPr lang="zh-CN" altLang="en-US" sz="3200" b="1" dirty="0">
                <a:solidFill>
                  <a:schemeClr val="tx1"/>
                </a:solidFill>
                <a:latin typeface="Times New Roman" panose="02020603050405020304" pitchFamily="18" charset="0"/>
                <a:ea typeface="华文新魏" pitchFamily="2" charset="-122"/>
              </a:rPr>
              <a:t>从形成过程：</a:t>
            </a:r>
            <a:r>
              <a:rPr lang="en-US" altLang="zh-CN" sz="3200" b="1" dirty="0">
                <a:solidFill>
                  <a:schemeClr val="tx1"/>
                </a:solidFill>
                <a:latin typeface="Times New Roman" panose="02020603050405020304" pitchFamily="18" charset="0"/>
                <a:ea typeface="华文新魏" pitchFamily="2" charset="-122"/>
              </a:rPr>
              <a:t>——</a:t>
            </a:r>
            <a:r>
              <a:rPr lang="zh-CN" altLang="en-US" sz="3200" b="1" dirty="0">
                <a:solidFill>
                  <a:schemeClr val="tx1"/>
                </a:solidFill>
                <a:latin typeface="Times New Roman" panose="02020603050405020304" pitchFamily="18" charset="0"/>
                <a:ea typeface="华文新魏" pitchFamily="2" charset="-122"/>
              </a:rPr>
              <a:t>分割权力</a:t>
            </a:r>
            <a:endParaRPr lang="zh-CN" altLang="en-US" sz="3200" b="1" dirty="0">
              <a:solidFill>
                <a:schemeClr val="tx1"/>
              </a:solidFill>
              <a:latin typeface="Times New Roman" panose="02020603050405020304" pitchFamily="18" charset="0"/>
              <a:ea typeface="华文新魏" pitchFamily="2" charset="-122"/>
            </a:endParaRPr>
          </a:p>
        </p:txBody>
      </p:sp>
      <p:sp>
        <p:nvSpPr>
          <p:cNvPr id="48142" name="Line 14"/>
          <p:cNvSpPr/>
          <p:nvPr/>
        </p:nvSpPr>
        <p:spPr>
          <a:xfrm>
            <a:off x="522923" y="5508625"/>
            <a:ext cx="1008062" cy="0"/>
          </a:xfrm>
          <a:prstGeom prst="line">
            <a:avLst/>
          </a:prstGeom>
          <a:ln w="57150" cap="flat" cmpd="sng">
            <a:solidFill>
              <a:srgbClr val="000099"/>
            </a:solidFill>
            <a:prstDash val="solid"/>
            <a:headEnd type="none" w="med" len="med"/>
            <a:tailEnd type="triangle" w="med" len="med"/>
          </a:ln>
        </p:spPr>
      </p:sp>
      <p:sp>
        <p:nvSpPr>
          <p:cNvPr id="48143" name="Text Box 15"/>
          <p:cNvSpPr txBox="1"/>
          <p:nvPr/>
        </p:nvSpPr>
        <p:spPr>
          <a:xfrm>
            <a:off x="1638300" y="5311775"/>
            <a:ext cx="6840538" cy="583565"/>
          </a:xfrm>
          <a:prstGeom prst="rect">
            <a:avLst/>
          </a:prstGeom>
          <a:noFill/>
          <a:ln w="38100" cap="flat" cmpd="sng">
            <a:solidFill>
              <a:srgbClr val="FF3300"/>
            </a:solidFill>
            <a:prstDash val="solid"/>
            <a:miter/>
            <a:headEnd type="none" w="med" len="med"/>
            <a:tailEnd type="none" w="med" len="med"/>
          </a:ln>
        </p:spPr>
        <p:txBody>
          <a:bodyPr>
            <a:spAutoFit/>
          </a:bodyPr>
          <a:p>
            <a:pPr>
              <a:lnSpc>
                <a:spcPct val="100000"/>
              </a:lnSpc>
              <a:spcBef>
                <a:spcPct val="50000"/>
              </a:spcBef>
            </a:pPr>
            <a:r>
              <a:rPr lang="zh-CN" altLang="en-US" sz="3200" b="1" dirty="0">
                <a:solidFill>
                  <a:schemeClr val="tx1"/>
                </a:solidFill>
                <a:latin typeface="Times New Roman" panose="02020603050405020304" pitchFamily="18" charset="0"/>
                <a:ea typeface="黑体" panose="02010609060101010101" pitchFamily="2" charset="-122"/>
              </a:rPr>
              <a:t>官僚机构膨胀，贪污腐化盛行</a:t>
            </a:r>
            <a:endParaRPr lang="zh-CN" altLang="en-US" sz="3200" b="1" dirty="0">
              <a:solidFill>
                <a:schemeClr val="tx1"/>
              </a:solidFill>
              <a:latin typeface="Times New Roman" panose="02020603050405020304" pitchFamily="18" charset="0"/>
              <a:ea typeface="黑体" panose="02010609060101010101" pitchFamily="2" charset="-122"/>
            </a:endParaRPr>
          </a:p>
        </p:txBody>
      </p:sp>
      <p:sp>
        <p:nvSpPr>
          <p:cNvPr id="25616" name="Text Box 16"/>
          <p:cNvSpPr txBox="1"/>
          <p:nvPr/>
        </p:nvSpPr>
        <p:spPr>
          <a:xfrm>
            <a:off x="0" y="0"/>
            <a:ext cx="8964613" cy="891540"/>
          </a:xfrm>
          <a:prstGeom prst="rect">
            <a:avLst/>
          </a:prstGeom>
          <a:noFill/>
          <a:ln w="9525">
            <a:noFill/>
          </a:ln>
        </p:spPr>
        <p:txBody>
          <a:bodyPr>
            <a:spAutoFit/>
          </a:bodyPr>
          <a:p>
            <a:pPr>
              <a:lnSpc>
                <a:spcPct val="100000"/>
              </a:lnSpc>
              <a:spcBef>
                <a:spcPct val="50000"/>
              </a:spcBef>
            </a:pPr>
            <a:r>
              <a:rPr lang="zh-CN" altLang="en-US" sz="2600" b="1" dirty="0">
                <a:solidFill>
                  <a:schemeClr val="tx1"/>
                </a:solidFill>
                <a:latin typeface="黑体" panose="02010609060101010101" pitchFamily="2" charset="-122"/>
                <a:ea typeface="黑体" panose="02010609060101010101" pitchFamily="2" charset="-122"/>
              </a:rPr>
              <a:t>思考：</a:t>
            </a:r>
            <a:r>
              <a:rPr lang="zh-CN" altLang="en-US" sz="2600" b="1" dirty="0">
                <a:solidFill>
                  <a:srgbClr val="0000FF"/>
                </a:solidFill>
                <a:latin typeface="黑体" panose="02010609060101010101" pitchFamily="2" charset="-122"/>
                <a:ea typeface="黑体" panose="02010609060101010101" pitchFamily="2" charset="-122"/>
              </a:rPr>
              <a:t>中央集权和君主专制制度的加强对中国社会的发展产生了哪些影响？</a:t>
            </a:r>
            <a:endParaRPr lang="zh-CN" altLang="en-US" sz="2600" b="1" dirty="0">
              <a:solidFill>
                <a:srgbClr val="0000FF"/>
              </a:solidFill>
              <a:latin typeface="黑体" panose="02010609060101010101" pitchFamily="2" charset="-122"/>
              <a:ea typeface="黑体" panose="02010609060101010101" pitchFamily="2" charset="-122"/>
            </a:endParaRPr>
          </a:p>
        </p:txBody>
      </p:sp>
      <p:sp>
        <p:nvSpPr>
          <p:cNvPr id="48145" name="Text Box 17"/>
          <p:cNvSpPr txBox="1"/>
          <p:nvPr/>
        </p:nvSpPr>
        <p:spPr>
          <a:xfrm>
            <a:off x="247650" y="1781493"/>
            <a:ext cx="1908175" cy="645160"/>
          </a:xfrm>
          <a:prstGeom prst="rect">
            <a:avLst/>
          </a:prstGeom>
          <a:noFill/>
          <a:ln w="9525">
            <a:noFill/>
          </a:ln>
        </p:spPr>
        <p:txBody>
          <a:bodyPr>
            <a:spAutoFit/>
          </a:bodyPr>
          <a:p>
            <a:pPr>
              <a:lnSpc>
                <a:spcPct val="100000"/>
              </a:lnSpc>
              <a:spcBef>
                <a:spcPct val="50000"/>
              </a:spcBef>
            </a:pPr>
            <a:r>
              <a:rPr lang="zh-CN" altLang="en-US" sz="3600" b="1" dirty="0">
                <a:solidFill>
                  <a:srgbClr val="FF0000"/>
                </a:solidFill>
                <a:latin typeface="Arial" panose="020B0604020202020204" pitchFamily="34" charset="0"/>
                <a:ea typeface="华文新魏" pitchFamily="2" charset="-122"/>
              </a:rPr>
              <a:t>方法：</a:t>
            </a:r>
            <a:endParaRPr lang="zh-CN" altLang="en-US" sz="3600" b="1" dirty="0">
              <a:solidFill>
                <a:srgbClr val="FF0000"/>
              </a:solidFill>
              <a:latin typeface="Arial" panose="020B0604020202020204" pitchFamily="34" charset="0"/>
              <a:ea typeface="华文新魏" pitchFamily="2" charset="-122"/>
            </a:endParaRPr>
          </a:p>
        </p:txBody>
      </p:sp>
      <p:sp>
        <p:nvSpPr>
          <p:cNvPr id="25618" name="Line 18"/>
          <p:cNvSpPr/>
          <p:nvPr/>
        </p:nvSpPr>
        <p:spPr>
          <a:xfrm>
            <a:off x="5005070" y="445453"/>
            <a:ext cx="935038" cy="0"/>
          </a:xfrm>
          <a:prstGeom prst="line">
            <a:avLst/>
          </a:prstGeom>
          <a:ln w="38100" cap="flat" cmpd="sng">
            <a:solidFill>
              <a:srgbClr val="000000"/>
            </a:solidFill>
            <a:prstDash val="solid"/>
            <a:headEnd type="none" w="med" len="med"/>
            <a:tailEnd type="none" w="med" len="med"/>
          </a:ln>
        </p:spPr>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5" presetClass="entr" presetSubtype="0" fill="hold" grpId="0" nodeType="clickEffect">
                                  <p:stCondLst>
                                    <p:cond delay="0"/>
                                  </p:stCondLst>
                                  <p:childTnLst>
                                    <p:set>
                                      <p:cBhvr>
                                        <p:cTn id="10" dur="1" fill="hold">
                                          <p:stCondLst>
                                            <p:cond delay="0"/>
                                          </p:stCondLst>
                                        </p:cTn>
                                        <p:tgtEl>
                                          <p:spTgt spid="48130"/>
                                        </p:tgtEl>
                                        <p:attrNameLst>
                                          <p:attrName>style.visibility</p:attrName>
                                        </p:attrNameLst>
                                      </p:cBhvr>
                                      <p:to>
                                        <p:strVal val="visible"/>
                                      </p:to>
                                    </p:set>
                                    <p:anim calcmode="lin" valueType="num">
                                      <p:cBhvr>
                                        <p:cTn id="11" dur="500" decel="50000" fill="hold">
                                          <p:stCondLst>
                                            <p:cond delay="0"/>
                                          </p:stCondLst>
                                        </p:cTn>
                                        <p:tgtEl>
                                          <p:spTgt spid="48130"/>
                                        </p:tgtEl>
                                        <p:attrNameLst>
                                          <p:attrName>style.rotation</p:attrName>
                                        </p:attrNameLst>
                                      </p:cBhvr>
                                      <p:tavLst>
                                        <p:tav tm="0">
                                          <p:val>
                                            <p:fltVal val="-90.000000"/>
                                          </p:val>
                                        </p:tav>
                                        <p:tav tm="100000">
                                          <p:val>
                                            <p:fltVal val="0.000000"/>
                                          </p:val>
                                        </p:tav>
                                      </p:tavLst>
                                    </p:anim>
                                    <p:anim calcmode="lin" valueType="num">
                                      <p:cBhvr>
                                        <p:cTn id="12" dur="500" decel="50000" fill="hold">
                                          <p:stCondLst>
                                            <p:cond delay="0"/>
                                          </p:stCondLst>
                                        </p:cTn>
                                        <p:tgtEl>
                                          <p:spTgt spid="48130"/>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48130"/>
                                        </p:tgtEl>
                                        <p:attrNameLst>
                                          <p:attrName>ppt_w</p:attrName>
                                        </p:attrNameLst>
                                      </p:cBhvr>
                                      <p:tavLst>
                                        <p:tav tm="0">
                                          <p:val>
                                            <p:strVal val="#ppt_w*.05"/>
                                          </p:val>
                                        </p:tav>
                                        <p:tav tm="100000">
                                          <p:val>
                                            <p:strVal val="#ppt_w"/>
                                          </p:val>
                                        </p:tav>
                                      </p:tavLst>
                                    </p:anim>
                                    <p:anim calcmode="lin" valueType="num">
                                      <p:cBhvr>
                                        <p:cTn id="14" dur="1000" fill="hold"/>
                                        <p:tgtEl>
                                          <p:spTgt spid="48130"/>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48130"/>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48130"/>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48130"/>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4813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48131"/>
                                        </p:tgtEl>
                                        <p:attrNameLst>
                                          <p:attrName>style.visibility</p:attrName>
                                        </p:attrNameLst>
                                      </p:cBhvr>
                                      <p:to>
                                        <p:strVal val="visible"/>
                                      </p:to>
                                    </p:set>
                                    <p:animEffect transition="in" filter="wipe(up)">
                                      <p:cBhvr>
                                        <p:cTn id="23" dur="500"/>
                                        <p:tgtEl>
                                          <p:spTgt spid="48131"/>
                                        </p:tgtEl>
                                      </p:cBhvr>
                                    </p:animEffect>
                                  </p:childTnLst>
                                </p:cTn>
                              </p:par>
                            </p:childTnLst>
                          </p:cTn>
                        </p:par>
                        <p:par>
                          <p:cTn id="24" fill="hold">
                            <p:stCondLst>
                              <p:cond delay="500"/>
                            </p:stCondLst>
                            <p:childTnLst>
                              <p:par>
                                <p:cTn id="25" presetID="22" presetClass="entr" presetSubtype="1" fill="hold" nodeType="afterEffect">
                                  <p:stCondLst>
                                    <p:cond delay="0"/>
                                  </p:stCondLst>
                                  <p:childTnLst>
                                    <p:set>
                                      <p:cBhvr>
                                        <p:cTn id="26" dur="1" fill="hold">
                                          <p:stCondLst>
                                            <p:cond delay="0"/>
                                          </p:stCondLst>
                                        </p:cTn>
                                        <p:tgtEl>
                                          <p:spTgt spid="48133"/>
                                        </p:tgtEl>
                                        <p:attrNameLst>
                                          <p:attrName>style.visibility</p:attrName>
                                        </p:attrNameLst>
                                      </p:cBhvr>
                                      <p:to>
                                        <p:strVal val="visible"/>
                                      </p:to>
                                    </p:set>
                                    <p:animEffect transition="in" filter="wipe(up)">
                                      <p:cBhvr>
                                        <p:cTn id="27" dur="500"/>
                                        <p:tgtEl>
                                          <p:spTgt spid="48133"/>
                                        </p:tgtEl>
                                      </p:cBhvr>
                                    </p:animEffect>
                                  </p:childTnLst>
                                </p:cTn>
                              </p:par>
                            </p:childTnLst>
                          </p:cTn>
                        </p:par>
                        <p:par>
                          <p:cTn id="28" fill="hold">
                            <p:stCondLst>
                              <p:cond delay="1000"/>
                            </p:stCondLst>
                            <p:childTnLst>
                              <p:par>
                                <p:cTn id="29" presetID="22" presetClass="entr" presetSubtype="1" fill="hold" grpId="0" nodeType="afterEffect">
                                  <p:stCondLst>
                                    <p:cond delay="0"/>
                                  </p:stCondLst>
                                  <p:childTnLst>
                                    <p:set>
                                      <p:cBhvr>
                                        <p:cTn id="30" dur="1" fill="hold">
                                          <p:stCondLst>
                                            <p:cond delay="0"/>
                                          </p:stCondLst>
                                        </p:cTn>
                                        <p:tgtEl>
                                          <p:spTgt spid="48134"/>
                                        </p:tgtEl>
                                        <p:attrNameLst>
                                          <p:attrName>style.visibility</p:attrName>
                                        </p:attrNameLst>
                                      </p:cBhvr>
                                      <p:to>
                                        <p:strVal val="visible"/>
                                      </p:to>
                                    </p:set>
                                    <p:animEffect transition="in" filter="wipe(up)">
                                      <p:cBhvr>
                                        <p:cTn id="31" dur="500"/>
                                        <p:tgtEl>
                                          <p:spTgt spid="4813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48135"/>
                                        </p:tgtEl>
                                        <p:attrNameLst>
                                          <p:attrName>style.visibility</p:attrName>
                                        </p:attrNameLst>
                                      </p:cBhvr>
                                      <p:to>
                                        <p:strVal val="visible"/>
                                      </p:to>
                                    </p:set>
                                    <p:animEffect transition="in" filter="wipe(up)">
                                      <p:cBhvr>
                                        <p:cTn id="36" dur="500"/>
                                        <p:tgtEl>
                                          <p:spTgt spid="48135"/>
                                        </p:tgtEl>
                                      </p:cBhvr>
                                    </p:animEffect>
                                  </p:childTnLst>
                                </p:cTn>
                              </p:par>
                            </p:childTnLst>
                          </p:cTn>
                        </p:par>
                        <p:par>
                          <p:cTn id="37" fill="hold">
                            <p:stCondLst>
                              <p:cond delay="500"/>
                            </p:stCondLst>
                            <p:childTnLst>
                              <p:par>
                                <p:cTn id="38" presetID="22" presetClass="entr" presetSubtype="1" fill="hold" grpId="0" nodeType="afterEffect">
                                  <p:stCondLst>
                                    <p:cond delay="0"/>
                                  </p:stCondLst>
                                  <p:childTnLst>
                                    <p:set>
                                      <p:cBhvr>
                                        <p:cTn id="39" dur="1" fill="hold">
                                          <p:stCondLst>
                                            <p:cond delay="0"/>
                                          </p:stCondLst>
                                        </p:cTn>
                                        <p:tgtEl>
                                          <p:spTgt spid="48136"/>
                                        </p:tgtEl>
                                        <p:attrNameLst>
                                          <p:attrName>style.visibility</p:attrName>
                                        </p:attrNameLst>
                                      </p:cBhvr>
                                      <p:to>
                                        <p:strVal val="visible"/>
                                      </p:to>
                                    </p:set>
                                    <p:animEffect transition="in" filter="wipe(up)">
                                      <p:cBhvr>
                                        <p:cTn id="40" dur="500"/>
                                        <p:tgtEl>
                                          <p:spTgt spid="4813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48132"/>
                                        </p:tgtEl>
                                        <p:attrNameLst>
                                          <p:attrName>style.visibility</p:attrName>
                                        </p:attrNameLst>
                                      </p:cBhvr>
                                      <p:to>
                                        <p:strVal val="visible"/>
                                      </p:to>
                                    </p:set>
                                    <p:animEffect transition="in" filter="wipe(up)">
                                      <p:cBhvr>
                                        <p:cTn id="45" dur="500"/>
                                        <p:tgtEl>
                                          <p:spTgt spid="48132"/>
                                        </p:tgtEl>
                                      </p:cBhvr>
                                    </p:animEffect>
                                  </p:childTnLst>
                                </p:cTn>
                              </p:par>
                            </p:childTnLst>
                          </p:cTn>
                        </p:par>
                        <p:par>
                          <p:cTn id="46" fill="hold">
                            <p:stCondLst>
                              <p:cond delay="500"/>
                            </p:stCondLst>
                            <p:childTnLst>
                              <p:par>
                                <p:cTn id="47" presetID="22" presetClass="entr" presetSubtype="1" fill="hold" nodeType="afterEffect">
                                  <p:stCondLst>
                                    <p:cond delay="0"/>
                                  </p:stCondLst>
                                  <p:childTnLst>
                                    <p:set>
                                      <p:cBhvr>
                                        <p:cTn id="48" dur="1" fill="hold">
                                          <p:stCondLst>
                                            <p:cond delay="0"/>
                                          </p:stCondLst>
                                        </p:cTn>
                                        <p:tgtEl>
                                          <p:spTgt spid="48137"/>
                                        </p:tgtEl>
                                        <p:attrNameLst>
                                          <p:attrName>style.visibility</p:attrName>
                                        </p:attrNameLst>
                                      </p:cBhvr>
                                      <p:to>
                                        <p:strVal val="visible"/>
                                      </p:to>
                                    </p:set>
                                    <p:animEffect transition="in" filter="wipe(up)">
                                      <p:cBhvr>
                                        <p:cTn id="49" dur="500"/>
                                        <p:tgtEl>
                                          <p:spTgt spid="48137"/>
                                        </p:tgtEl>
                                      </p:cBhvr>
                                    </p:animEffect>
                                  </p:childTnLst>
                                </p:cTn>
                              </p:par>
                            </p:childTnLst>
                          </p:cTn>
                        </p:par>
                        <p:par>
                          <p:cTn id="50" fill="hold">
                            <p:stCondLst>
                              <p:cond delay="1000"/>
                            </p:stCondLst>
                            <p:childTnLst>
                              <p:par>
                                <p:cTn id="51" presetID="22" presetClass="entr" presetSubtype="1" fill="hold" grpId="0" nodeType="afterEffect">
                                  <p:stCondLst>
                                    <p:cond delay="0"/>
                                  </p:stCondLst>
                                  <p:childTnLst>
                                    <p:set>
                                      <p:cBhvr>
                                        <p:cTn id="52" dur="1" fill="hold">
                                          <p:stCondLst>
                                            <p:cond delay="0"/>
                                          </p:stCondLst>
                                        </p:cTn>
                                        <p:tgtEl>
                                          <p:spTgt spid="48138"/>
                                        </p:tgtEl>
                                        <p:attrNameLst>
                                          <p:attrName>style.visibility</p:attrName>
                                        </p:attrNameLst>
                                      </p:cBhvr>
                                      <p:to>
                                        <p:strVal val="visible"/>
                                      </p:to>
                                    </p:set>
                                    <p:animEffect transition="in" filter="wipe(up)">
                                      <p:cBhvr>
                                        <p:cTn id="53" dur="500"/>
                                        <p:tgtEl>
                                          <p:spTgt spid="48138"/>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nodeType="clickEffect">
                                  <p:stCondLst>
                                    <p:cond delay="0"/>
                                  </p:stCondLst>
                                  <p:childTnLst>
                                    <p:set>
                                      <p:cBhvr>
                                        <p:cTn id="57" dur="1" fill="hold">
                                          <p:stCondLst>
                                            <p:cond delay="0"/>
                                          </p:stCondLst>
                                        </p:cTn>
                                        <p:tgtEl>
                                          <p:spTgt spid="48139"/>
                                        </p:tgtEl>
                                        <p:attrNameLst>
                                          <p:attrName>style.visibility</p:attrName>
                                        </p:attrNameLst>
                                      </p:cBhvr>
                                      <p:to>
                                        <p:strVal val="visible"/>
                                      </p:to>
                                    </p:set>
                                    <p:animEffect transition="in" filter="wipe(up)">
                                      <p:cBhvr>
                                        <p:cTn id="58" dur="500"/>
                                        <p:tgtEl>
                                          <p:spTgt spid="48139"/>
                                        </p:tgtEl>
                                      </p:cBhvr>
                                    </p:animEffect>
                                  </p:childTnLst>
                                </p:cTn>
                              </p:par>
                            </p:childTnLst>
                          </p:cTn>
                        </p:par>
                        <p:par>
                          <p:cTn id="59" fill="hold">
                            <p:stCondLst>
                              <p:cond delay="500"/>
                            </p:stCondLst>
                            <p:childTnLst>
                              <p:par>
                                <p:cTn id="60" presetID="22" presetClass="entr" presetSubtype="1" fill="hold" grpId="0" nodeType="afterEffect">
                                  <p:stCondLst>
                                    <p:cond delay="0"/>
                                  </p:stCondLst>
                                  <p:childTnLst>
                                    <p:set>
                                      <p:cBhvr>
                                        <p:cTn id="61" dur="1" fill="hold">
                                          <p:stCondLst>
                                            <p:cond delay="0"/>
                                          </p:stCondLst>
                                        </p:cTn>
                                        <p:tgtEl>
                                          <p:spTgt spid="48140"/>
                                        </p:tgtEl>
                                        <p:attrNameLst>
                                          <p:attrName>style.visibility</p:attrName>
                                        </p:attrNameLst>
                                      </p:cBhvr>
                                      <p:to>
                                        <p:strVal val="visible"/>
                                      </p:to>
                                    </p:set>
                                    <p:animEffect transition="in" filter="wipe(up)">
                                      <p:cBhvr>
                                        <p:cTn id="62" dur="500"/>
                                        <p:tgtEl>
                                          <p:spTgt spid="48140"/>
                                        </p:tgtEl>
                                      </p:cBhvr>
                                    </p:animEffect>
                                  </p:childTnLst>
                                </p:cTn>
                              </p:par>
                            </p:childTnLst>
                          </p:cTn>
                        </p:par>
                      </p:childTnLst>
                    </p:cTn>
                  </p:par>
                  <p:par>
                    <p:cTn id="63" fill="hold">
                      <p:stCondLst>
                        <p:cond delay="indefinite"/>
                      </p:stCondLst>
                      <p:childTnLst>
                        <p:par>
                          <p:cTn id="64" fill="hold">
                            <p:stCondLst>
                              <p:cond delay="0"/>
                            </p:stCondLst>
                            <p:childTnLst>
                              <p:par>
                                <p:cTn id="65" presetID="25" presetClass="entr" presetSubtype="0" fill="hold" grpId="0" nodeType="clickEffect">
                                  <p:stCondLst>
                                    <p:cond delay="0"/>
                                  </p:stCondLst>
                                  <p:childTnLst>
                                    <p:set>
                                      <p:cBhvr>
                                        <p:cTn id="66" dur="1" fill="hold">
                                          <p:stCondLst>
                                            <p:cond delay="0"/>
                                          </p:stCondLst>
                                        </p:cTn>
                                        <p:tgtEl>
                                          <p:spTgt spid="48141"/>
                                        </p:tgtEl>
                                        <p:attrNameLst>
                                          <p:attrName>style.visibility</p:attrName>
                                        </p:attrNameLst>
                                      </p:cBhvr>
                                      <p:to>
                                        <p:strVal val="visible"/>
                                      </p:to>
                                    </p:set>
                                    <p:anim calcmode="lin" valueType="num">
                                      <p:cBhvr>
                                        <p:cTn id="67" dur="500" decel="50000" fill="hold">
                                          <p:stCondLst>
                                            <p:cond delay="0"/>
                                          </p:stCondLst>
                                        </p:cTn>
                                        <p:tgtEl>
                                          <p:spTgt spid="48141"/>
                                        </p:tgtEl>
                                        <p:attrNameLst>
                                          <p:attrName>style.rotation</p:attrName>
                                        </p:attrNameLst>
                                      </p:cBhvr>
                                      <p:tavLst>
                                        <p:tav tm="0">
                                          <p:val>
                                            <p:fltVal val="-90.000000"/>
                                          </p:val>
                                        </p:tav>
                                        <p:tav tm="100000">
                                          <p:val>
                                            <p:fltVal val="0.000000"/>
                                          </p:val>
                                        </p:tav>
                                      </p:tavLst>
                                    </p:anim>
                                    <p:anim calcmode="lin" valueType="num">
                                      <p:cBhvr>
                                        <p:cTn id="68" dur="500" decel="50000" fill="hold">
                                          <p:stCondLst>
                                            <p:cond delay="0"/>
                                          </p:stCondLst>
                                        </p:cTn>
                                        <p:tgtEl>
                                          <p:spTgt spid="48141"/>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48141"/>
                                        </p:tgtEl>
                                        <p:attrNameLst>
                                          <p:attrName>ppt_w</p:attrName>
                                        </p:attrNameLst>
                                      </p:cBhvr>
                                      <p:tavLst>
                                        <p:tav tm="0">
                                          <p:val>
                                            <p:strVal val="#ppt_w*.05"/>
                                          </p:val>
                                        </p:tav>
                                        <p:tav tm="100000">
                                          <p:val>
                                            <p:strVal val="#ppt_w"/>
                                          </p:val>
                                        </p:tav>
                                      </p:tavLst>
                                    </p:anim>
                                    <p:anim calcmode="lin" valueType="num">
                                      <p:cBhvr>
                                        <p:cTn id="70" dur="1000" fill="hold"/>
                                        <p:tgtEl>
                                          <p:spTgt spid="48141"/>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48141"/>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48141"/>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48141"/>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48141"/>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48142"/>
                                        </p:tgtEl>
                                        <p:attrNameLst>
                                          <p:attrName>style.visibility</p:attrName>
                                        </p:attrNameLst>
                                      </p:cBhvr>
                                      <p:to>
                                        <p:strVal val="visible"/>
                                      </p:to>
                                    </p:set>
                                    <p:animEffect transition="in" filter="wipe(left)">
                                      <p:cBhvr>
                                        <p:cTn id="79" dur="500"/>
                                        <p:tgtEl>
                                          <p:spTgt spid="48142"/>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48143"/>
                                        </p:tgtEl>
                                        <p:attrNameLst>
                                          <p:attrName>style.visibility</p:attrName>
                                        </p:attrNameLst>
                                      </p:cBhvr>
                                      <p:to>
                                        <p:strVal val="visible"/>
                                      </p:to>
                                    </p:set>
                                    <p:animEffect transition="in" filter="wipe(left)">
                                      <p:cBhvr>
                                        <p:cTn id="83" dur="500"/>
                                        <p:tgtEl>
                                          <p:spTgt spid="48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p:bldP spid="48134" grpId="0" bldLvl="0" animBg="1"/>
      <p:bldP spid="48136" grpId="0" bldLvl="0" animBg="1"/>
      <p:bldP spid="48138" grpId="0" bldLvl="0" animBg="1"/>
      <p:bldP spid="48140" grpId="0" bldLvl="0" animBg="1"/>
      <p:bldP spid="48141" grpId="0"/>
      <p:bldP spid="48143" grpId="0" bldLvl="0" animBg="1"/>
      <p:bldP spid="4814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Rectangle 2"/>
          <p:cNvSpPr>
            <a:spLocks noGrp="1" noChangeArrowheads="1"/>
          </p:cNvSpPr>
          <p:nvPr>
            <p:ph idx="1"/>
          </p:nvPr>
        </p:nvSpPr>
        <p:spPr>
          <a:xfrm>
            <a:off x="250825" y="30163"/>
            <a:ext cx="8893175" cy="3327400"/>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Tx/>
              <a:buSzTx/>
              <a:buFont typeface="Wingdings" panose="05000000000000000000" pitchFamily="2" charset="2"/>
              <a:buNone/>
              <a:defRPr/>
            </a:pPr>
            <a:r>
              <a:rPr kumimoji="0" lang="en-US" altLang="zh-CN" sz="3000" b="1" i="0" kern="0" baseline="0" noProof="0">
                <a:ln>
                  <a:noFill/>
                </a:ln>
                <a:solidFill>
                  <a:schemeClr val="tx1"/>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11</a:t>
            </a:r>
            <a:r>
              <a:rPr kumimoji="0" lang="zh-CN" altLang="en-US" sz="3000" b="1" i="0" kern="0" baseline="0" noProof="0">
                <a:ln>
                  <a:noFill/>
                </a:ln>
                <a:solidFill>
                  <a:schemeClr val="tx1"/>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、从明初废除丞相到清初增设军机处表明（ ）</a:t>
            </a:r>
            <a:endParaRPr kumimoji="0" lang="zh-CN" altLang="en-US" sz="3000" b="1" i="0" kern="0" baseline="0" noProof="0">
              <a:ln>
                <a:noFill/>
              </a:ln>
              <a:solidFill>
                <a:schemeClr val="tx1"/>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endParaRPr>
          </a:p>
          <a:p>
            <a:pPr marL="342900" marR="0" lvl="0" indent="-342900" algn="l" defTabSz="914400" rtl="0" eaLnBrk="1" fontAlgn="base" latinLnBrk="0" hangingPunct="1">
              <a:lnSpc>
                <a:spcPct val="100000"/>
              </a:lnSpc>
              <a:spcBef>
                <a:spcPct val="20000"/>
              </a:spcBef>
              <a:spcAft>
                <a:spcPct val="0"/>
              </a:spcAft>
              <a:buClrTx/>
              <a:buSzTx/>
              <a:buFont typeface="Wingdings" panose="05000000000000000000" pitchFamily="2" charset="2"/>
              <a:buNone/>
              <a:defRPr/>
            </a:pPr>
            <a:r>
              <a:rPr kumimoji="0" lang="en-US" altLang="zh-CN" sz="3000" b="1" i="0" kern="0" baseline="0" noProof="0">
                <a:ln>
                  <a:noFill/>
                </a:ln>
                <a:solidFill>
                  <a:schemeClr val="tx1"/>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A</a:t>
            </a:r>
            <a:r>
              <a:rPr kumimoji="0" lang="zh-CN" altLang="en-US" sz="3000" b="1" i="0" kern="0" baseline="0" noProof="0">
                <a:ln>
                  <a:noFill/>
                </a:ln>
                <a:solidFill>
                  <a:schemeClr val="tx1"/>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．皇权与相权的矛盾日益加剧</a:t>
            </a:r>
            <a:endParaRPr kumimoji="0" lang="zh-CN" altLang="en-US" sz="3000" b="1" i="0" kern="0" baseline="0" noProof="0">
              <a:ln>
                <a:noFill/>
              </a:ln>
              <a:solidFill>
                <a:schemeClr val="tx1"/>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endParaRPr>
          </a:p>
          <a:p>
            <a:pPr marL="342900" marR="0" lvl="0" indent="-342900" algn="l" defTabSz="914400" rtl="0" eaLnBrk="1" fontAlgn="base" latinLnBrk="0" hangingPunct="1">
              <a:lnSpc>
                <a:spcPct val="100000"/>
              </a:lnSpc>
              <a:spcBef>
                <a:spcPct val="20000"/>
              </a:spcBef>
              <a:spcAft>
                <a:spcPct val="0"/>
              </a:spcAft>
              <a:buClrTx/>
              <a:buSzTx/>
              <a:buFont typeface="Wingdings" panose="05000000000000000000" pitchFamily="2" charset="2"/>
              <a:buNone/>
              <a:defRPr/>
            </a:pPr>
            <a:r>
              <a:rPr kumimoji="0" lang="en-US" altLang="zh-CN" sz="3000" b="1" i="0" kern="0" baseline="0" noProof="0">
                <a:ln>
                  <a:noFill/>
                </a:ln>
                <a:solidFill>
                  <a:schemeClr val="tx1"/>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B</a:t>
            </a:r>
            <a:r>
              <a:rPr kumimoji="0" lang="zh-CN" altLang="en-US" sz="3000" b="1" i="0" kern="0" baseline="0" noProof="0">
                <a:ln>
                  <a:noFill/>
                </a:ln>
                <a:solidFill>
                  <a:schemeClr val="tx1"/>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．丞相权力得到加强</a:t>
            </a:r>
            <a:endParaRPr kumimoji="0" lang="zh-CN" altLang="en-US" sz="3000" b="1" i="0" kern="0" baseline="0" noProof="0">
              <a:ln>
                <a:noFill/>
              </a:ln>
              <a:solidFill>
                <a:schemeClr val="tx1"/>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endParaRPr>
          </a:p>
          <a:p>
            <a:pPr marL="342900" marR="0" lvl="0" indent="-342900" algn="l" defTabSz="914400" rtl="0" eaLnBrk="1" fontAlgn="base" latinLnBrk="0" hangingPunct="1">
              <a:lnSpc>
                <a:spcPct val="100000"/>
              </a:lnSpc>
              <a:spcBef>
                <a:spcPct val="20000"/>
              </a:spcBef>
              <a:spcAft>
                <a:spcPct val="0"/>
              </a:spcAft>
              <a:buClrTx/>
              <a:buSzTx/>
              <a:buFont typeface="Wingdings" panose="05000000000000000000" pitchFamily="2" charset="2"/>
              <a:buNone/>
              <a:defRPr/>
            </a:pPr>
            <a:r>
              <a:rPr kumimoji="0" lang="en-US" altLang="zh-CN" sz="3000" b="1" i="0" kern="0" baseline="0" noProof="0">
                <a:ln>
                  <a:noFill/>
                </a:ln>
                <a:solidFill>
                  <a:schemeClr val="tx1"/>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C</a:t>
            </a:r>
            <a:r>
              <a:rPr kumimoji="0" lang="zh-CN" altLang="en-US" sz="3000" b="1" i="0" kern="0" baseline="0" noProof="0">
                <a:ln>
                  <a:noFill/>
                </a:ln>
                <a:solidFill>
                  <a:schemeClr val="tx1"/>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．皇权与相权的矛盾得到缓和</a:t>
            </a:r>
            <a:endParaRPr kumimoji="0" lang="zh-CN" altLang="en-US" sz="3000" b="1" i="0" kern="0" baseline="0" noProof="0">
              <a:ln>
                <a:noFill/>
              </a:ln>
              <a:solidFill>
                <a:schemeClr val="tx1"/>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endParaRPr>
          </a:p>
          <a:p>
            <a:pPr marL="342900" marR="0" lvl="0" indent="-342900" algn="l" defTabSz="914400" rtl="0" eaLnBrk="1" fontAlgn="base" latinLnBrk="0" hangingPunct="1">
              <a:lnSpc>
                <a:spcPct val="100000"/>
              </a:lnSpc>
              <a:spcBef>
                <a:spcPct val="20000"/>
              </a:spcBef>
              <a:spcAft>
                <a:spcPct val="0"/>
              </a:spcAft>
              <a:buClrTx/>
              <a:buSzTx/>
              <a:buFont typeface="Wingdings" panose="05000000000000000000" pitchFamily="2" charset="2"/>
              <a:buNone/>
              <a:defRPr/>
            </a:pPr>
            <a:r>
              <a:rPr kumimoji="0" lang="en-US" altLang="zh-CN" sz="3000" b="1" i="0" kern="0" baseline="0" noProof="0">
                <a:ln>
                  <a:noFill/>
                </a:ln>
                <a:solidFill>
                  <a:schemeClr val="tx1"/>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D</a:t>
            </a:r>
            <a:r>
              <a:rPr kumimoji="0" lang="zh-CN" altLang="en-US" sz="3000" b="1" i="0" kern="0" baseline="0" noProof="0">
                <a:ln>
                  <a:noFill/>
                </a:ln>
                <a:solidFill>
                  <a:schemeClr val="tx1"/>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．皇权日益强化</a:t>
            </a:r>
            <a:endParaRPr kumimoji="0" lang="zh-CN" altLang="en-US" sz="3000" b="1" i="0" kern="0" baseline="0" noProof="0">
              <a:ln>
                <a:noFill/>
              </a:ln>
              <a:solidFill>
                <a:schemeClr val="tx1"/>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endParaRPr>
          </a:p>
        </p:txBody>
      </p:sp>
      <p:sp>
        <p:nvSpPr>
          <p:cNvPr id="46083" name="Text Box 3"/>
          <p:cNvSpPr txBox="1"/>
          <p:nvPr/>
        </p:nvSpPr>
        <p:spPr>
          <a:xfrm>
            <a:off x="6626225" y="1125538"/>
            <a:ext cx="466725" cy="1433512"/>
          </a:xfrm>
          <a:prstGeom prst="rect">
            <a:avLst/>
          </a:prstGeom>
          <a:noFill/>
          <a:ln w="9525">
            <a:noFill/>
          </a:ln>
        </p:spPr>
        <p:txBody>
          <a:bodyPr>
            <a:spAutoFit/>
          </a:bodyPr>
          <a:p>
            <a:pPr>
              <a:lnSpc>
                <a:spcPct val="100000"/>
              </a:lnSpc>
              <a:spcBef>
                <a:spcPct val="50000"/>
              </a:spcBef>
            </a:pPr>
            <a:r>
              <a:rPr lang="en-US" altLang="zh-CN" sz="8800" dirty="0">
                <a:solidFill>
                  <a:srgbClr val="0000FF"/>
                </a:solidFill>
                <a:latin typeface="Times New Roman" panose="02020603050405020304" pitchFamily="18" charset="0"/>
                <a:ea typeface="方正楷体简体" pitchFamily="2" charset="-122"/>
              </a:rPr>
              <a:t>D</a:t>
            </a:r>
            <a:endParaRPr lang="en-US" altLang="zh-CN" sz="8800" dirty="0">
              <a:solidFill>
                <a:srgbClr val="0000FF"/>
              </a:solidFill>
              <a:latin typeface="Times New Roman" panose="02020603050405020304" pitchFamily="18" charset="0"/>
              <a:ea typeface="方正楷体简体" pitchFamily="2" charset="-122"/>
            </a:endParaRPr>
          </a:p>
        </p:txBody>
      </p:sp>
      <p:sp>
        <p:nvSpPr>
          <p:cNvPr id="46084" name="Rectangle 4"/>
          <p:cNvSpPr>
            <a:spLocks noChangeArrowheads="1"/>
          </p:cNvSpPr>
          <p:nvPr/>
        </p:nvSpPr>
        <p:spPr bwMode="auto">
          <a:xfrm>
            <a:off x="164465" y="2763520"/>
            <a:ext cx="8898890" cy="3432175"/>
          </a:xfrm>
          <a:prstGeom prst="rect">
            <a:avLst/>
          </a:prstGeom>
          <a:noFill/>
          <a:ln w="9525" algn="ctr">
            <a:noFill/>
            <a:miter lim="800000"/>
          </a:ln>
          <a:effectLst/>
        </p:spPr>
        <p:txBody>
          <a:bodyPr/>
          <a:lstStyle/>
          <a:p>
            <a:pPr marL="342900" marR="0" lvl="0" indent="-342900" algn="l" defTabSz="914400" rtl="0" eaLnBrk="1" fontAlgn="base" latinLnBrk="0" hangingPunct="1">
              <a:lnSpc>
                <a:spcPct val="100000"/>
              </a:lnSpc>
              <a:spcBef>
                <a:spcPct val="20000"/>
              </a:spcBef>
              <a:spcAft>
                <a:spcPct val="0"/>
              </a:spcAft>
              <a:buClrTx/>
              <a:buSzTx/>
              <a:buFont typeface="Wingdings" panose="05000000000000000000" pitchFamily="2" charset="2"/>
              <a:buNone/>
              <a:defRPr/>
            </a:pPr>
            <a:r>
              <a:rPr kumimoji="0" lang="en-US" altLang="zh-CN" sz="2900" b="1" i="0" baseline="0" noProof="0">
                <a:ln>
                  <a:noFill/>
                </a:ln>
                <a:solidFill>
                  <a:schemeClr val="tx1"/>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12</a:t>
            </a:r>
            <a:r>
              <a:rPr kumimoji="0" lang="zh-CN" altLang="en-US" sz="2900" b="1" i="0" baseline="0" noProof="0">
                <a:ln>
                  <a:noFill/>
                </a:ln>
                <a:solidFill>
                  <a:schemeClr val="tx1"/>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、明清时期君主专制空前强化反映的本质问题是（　）</a:t>
            </a:r>
            <a:endParaRPr kumimoji="0" lang="zh-CN" altLang="en-US" sz="2900" b="1" i="0" baseline="0" noProof="0">
              <a:ln>
                <a:noFill/>
              </a:ln>
              <a:solidFill>
                <a:schemeClr val="tx1"/>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endParaRPr>
          </a:p>
          <a:p>
            <a:pPr marL="342900" marR="0" lvl="0" indent="-342900" algn="l" defTabSz="914400" rtl="0" eaLnBrk="1" fontAlgn="base" latinLnBrk="0" hangingPunct="1">
              <a:lnSpc>
                <a:spcPct val="100000"/>
              </a:lnSpc>
              <a:spcBef>
                <a:spcPct val="20000"/>
              </a:spcBef>
              <a:spcAft>
                <a:spcPct val="0"/>
              </a:spcAft>
              <a:buClrTx/>
              <a:buSzTx/>
              <a:buFont typeface="Wingdings" panose="05000000000000000000" pitchFamily="2" charset="2"/>
              <a:buNone/>
              <a:defRPr/>
            </a:pPr>
            <a:r>
              <a:rPr kumimoji="0" lang="en-US" altLang="zh-CN" sz="2900" b="1" i="0" baseline="0" noProof="0">
                <a:ln>
                  <a:noFill/>
                </a:ln>
                <a:solidFill>
                  <a:schemeClr val="tx1"/>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A</a:t>
            </a:r>
            <a:r>
              <a:rPr kumimoji="0" lang="zh-CN" altLang="en-US" sz="2900" b="1" i="0" baseline="0" noProof="0">
                <a:ln>
                  <a:noFill/>
                </a:ln>
                <a:solidFill>
                  <a:schemeClr val="tx1"/>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．封建政治制度进一步完善</a:t>
            </a:r>
            <a:endParaRPr kumimoji="0" lang="zh-CN" altLang="en-US" sz="2900" b="1" i="0" baseline="0" noProof="0">
              <a:ln>
                <a:noFill/>
              </a:ln>
              <a:solidFill>
                <a:schemeClr val="tx1"/>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endParaRPr>
          </a:p>
          <a:p>
            <a:pPr marL="342900" marR="0" lvl="0" indent="-342900" algn="l" defTabSz="914400" rtl="0" eaLnBrk="1" fontAlgn="base" latinLnBrk="0" hangingPunct="1">
              <a:lnSpc>
                <a:spcPct val="100000"/>
              </a:lnSpc>
              <a:spcBef>
                <a:spcPct val="20000"/>
              </a:spcBef>
              <a:spcAft>
                <a:spcPct val="0"/>
              </a:spcAft>
              <a:buClrTx/>
              <a:buSzTx/>
              <a:buFont typeface="Wingdings" panose="05000000000000000000" pitchFamily="2" charset="2"/>
              <a:buNone/>
              <a:defRPr/>
            </a:pPr>
            <a:r>
              <a:rPr kumimoji="0" lang="en-US" altLang="zh-CN" sz="2900" b="1" i="0" baseline="0" noProof="0">
                <a:ln>
                  <a:noFill/>
                </a:ln>
                <a:solidFill>
                  <a:schemeClr val="tx1"/>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B</a:t>
            </a:r>
            <a:r>
              <a:rPr kumimoji="0" lang="zh-CN" altLang="en-US" sz="2900" b="1" i="0" baseline="0" noProof="0">
                <a:ln>
                  <a:noFill/>
                </a:ln>
                <a:solidFill>
                  <a:schemeClr val="tx1"/>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．封建制度走向衰落</a:t>
            </a:r>
            <a:endParaRPr kumimoji="0" lang="zh-CN" altLang="en-US" sz="2900" b="1" i="0" baseline="0" noProof="0">
              <a:ln>
                <a:noFill/>
              </a:ln>
              <a:solidFill>
                <a:schemeClr val="tx1"/>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endParaRPr>
          </a:p>
          <a:p>
            <a:pPr marL="342900" marR="0" lvl="0" indent="-342900" algn="l" defTabSz="914400" rtl="0" eaLnBrk="1" fontAlgn="base" latinLnBrk="0" hangingPunct="1">
              <a:lnSpc>
                <a:spcPct val="100000"/>
              </a:lnSpc>
              <a:spcBef>
                <a:spcPct val="20000"/>
              </a:spcBef>
              <a:spcAft>
                <a:spcPct val="0"/>
              </a:spcAft>
              <a:buClrTx/>
              <a:buSzTx/>
              <a:buFont typeface="Wingdings" panose="05000000000000000000" pitchFamily="2" charset="2"/>
              <a:buNone/>
              <a:defRPr/>
            </a:pPr>
            <a:r>
              <a:rPr kumimoji="0" lang="en-US" altLang="zh-CN" sz="2900" b="1" i="0" baseline="0" noProof="0">
                <a:ln>
                  <a:noFill/>
                </a:ln>
                <a:solidFill>
                  <a:schemeClr val="tx1"/>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C</a:t>
            </a:r>
            <a:r>
              <a:rPr kumimoji="0" lang="zh-CN" altLang="en-US" sz="2900" b="1" i="0" baseline="0" noProof="0">
                <a:ln>
                  <a:noFill/>
                </a:ln>
                <a:solidFill>
                  <a:schemeClr val="tx1"/>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．经济基础与上层建筑相适应</a:t>
            </a:r>
            <a:endParaRPr kumimoji="0" lang="zh-CN" altLang="en-US" sz="2900" b="1" i="0" baseline="0" noProof="0">
              <a:ln>
                <a:noFill/>
              </a:ln>
              <a:solidFill>
                <a:schemeClr val="tx1"/>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endParaRPr>
          </a:p>
          <a:p>
            <a:pPr marL="342900" marR="0" lvl="0" indent="-342900" algn="l" defTabSz="914400" rtl="0" eaLnBrk="1" fontAlgn="base" latinLnBrk="0" hangingPunct="1">
              <a:lnSpc>
                <a:spcPct val="100000"/>
              </a:lnSpc>
              <a:spcBef>
                <a:spcPct val="20000"/>
              </a:spcBef>
              <a:spcAft>
                <a:spcPct val="0"/>
              </a:spcAft>
              <a:buClrTx/>
              <a:buSzTx/>
              <a:buFont typeface="Wingdings" panose="05000000000000000000" pitchFamily="2" charset="2"/>
              <a:buNone/>
              <a:defRPr/>
            </a:pPr>
            <a:r>
              <a:rPr kumimoji="0" lang="en-US" altLang="zh-CN" sz="2900" b="1" i="0" baseline="0" noProof="0">
                <a:ln>
                  <a:noFill/>
                </a:ln>
                <a:solidFill>
                  <a:schemeClr val="tx1"/>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D</a:t>
            </a:r>
            <a:r>
              <a:rPr kumimoji="0" lang="zh-CN" altLang="en-US" sz="2900" b="1" i="0" baseline="0" noProof="0">
                <a:ln>
                  <a:noFill/>
                </a:ln>
                <a:solidFill>
                  <a:schemeClr val="tx1"/>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．阶级矛盾、统治阶级内部矛盾尖锐</a:t>
            </a:r>
            <a:endParaRPr kumimoji="0" lang="zh-CN" altLang="en-US" sz="2900" b="1" i="0" baseline="0" noProof="0">
              <a:ln>
                <a:noFill/>
              </a:ln>
              <a:solidFill>
                <a:schemeClr val="tx1"/>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endParaRPr>
          </a:p>
        </p:txBody>
      </p:sp>
      <p:sp>
        <p:nvSpPr>
          <p:cNvPr id="46085" name="Text Box 5"/>
          <p:cNvSpPr txBox="1"/>
          <p:nvPr/>
        </p:nvSpPr>
        <p:spPr>
          <a:xfrm>
            <a:off x="6732588" y="4059238"/>
            <a:ext cx="792162" cy="1433512"/>
          </a:xfrm>
          <a:prstGeom prst="rect">
            <a:avLst/>
          </a:prstGeom>
          <a:noFill/>
          <a:ln w="9525">
            <a:noFill/>
          </a:ln>
        </p:spPr>
        <p:txBody>
          <a:bodyPr>
            <a:spAutoFit/>
          </a:bodyPr>
          <a:p>
            <a:pPr>
              <a:lnSpc>
                <a:spcPct val="100000"/>
              </a:lnSpc>
              <a:spcBef>
                <a:spcPct val="50000"/>
              </a:spcBef>
            </a:pPr>
            <a:r>
              <a:rPr lang="en-US" altLang="zh-CN" sz="8800" dirty="0">
                <a:solidFill>
                  <a:srgbClr val="0000FF"/>
                </a:solidFill>
                <a:latin typeface="Times New Roman" panose="02020603050405020304" pitchFamily="18" charset="0"/>
                <a:ea typeface="方正楷体简体" pitchFamily="2" charset="-122"/>
              </a:rPr>
              <a:t>B</a:t>
            </a:r>
            <a:endParaRPr lang="en-US" altLang="zh-CN" sz="8800" dirty="0">
              <a:solidFill>
                <a:srgbClr val="0000FF"/>
              </a:solidFill>
              <a:latin typeface="Times New Roman" panose="02020603050405020304" pitchFamily="18" charset="0"/>
              <a:ea typeface="方正楷体简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0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p:bldP spid="4608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3655" y="77470"/>
            <a:ext cx="9034145" cy="5292725"/>
          </a:xfrm>
          <a:prstGeom prst="rect">
            <a:avLst/>
          </a:prstGeom>
          <a:noFill/>
        </p:spPr>
        <p:txBody>
          <a:bodyPr wrap="square" rtlCol="0">
            <a:spAutoFit/>
          </a:bodyPr>
          <a:p>
            <a:r>
              <a:rPr lang="zh-CN" altLang="en-US" sz="2600" b="1">
                <a:solidFill>
                  <a:schemeClr val="tx1"/>
                </a:solidFill>
                <a:uFillTx/>
              </a:rPr>
              <a:t>材料一　可见，明代的专制主义政治是比较高明的政治，皇帝一方面使内阁“有宰相之实”，把原先宰相的权力巧妙地转移到了内阁的身上，这大大替自己分担了繁忙的政务；另一方面，皇帝又使内阁“无宰相之名”，内阁行政没有法理上的依据，本质上依然是由于皇帝制度外的信任而私授权力的秘书班子，而且官阶比较低，这样就大大防止了内阁专权的可能性。当然，这种内阁体制的作用只能是对专制主义皇权的强化，它仍然与官僚政治的制度结构相违背，本质上是帝国政治制度的一种畸变。</a:t>
            </a:r>
            <a:endParaRPr lang="zh-CN" altLang="en-US" sz="2600" b="1">
              <a:solidFill>
                <a:schemeClr val="tx1"/>
              </a:solidFill>
              <a:uFillTx/>
            </a:endParaRPr>
          </a:p>
          <a:p>
            <a:r>
              <a:rPr lang="zh-CN" altLang="en-US" sz="2600" b="1">
                <a:solidFill>
                  <a:schemeClr val="tx1"/>
                </a:solidFill>
                <a:uFillTx/>
              </a:rPr>
              <a:t>                 ——徐晓全《中国古代皇权与相权之争及其对制度变迁的影响》</a:t>
            </a:r>
            <a:endParaRPr lang="zh-CN" altLang="en-US" sz="2600" b="1">
              <a:solidFill>
                <a:schemeClr val="tx1"/>
              </a:solidFill>
              <a:uFillTx/>
            </a:endParaRPr>
          </a:p>
          <a:p>
            <a:r>
              <a:rPr lang="zh-CN" altLang="en-US" sz="2600" b="1">
                <a:solidFill>
                  <a:schemeClr val="tx1"/>
                </a:solidFill>
                <a:uFillTx/>
              </a:rPr>
              <a:t>   (1)依据材料一，指出明朝内阁的特点。你如何理解它“本质上是帝国政治制度的一种畸变”？</a:t>
            </a:r>
            <a:endParaRPr lang="zh-CN" altLang="en-US" sz="2600" b="1">
              <a:solidFill>
                <a:schemeClr val="tx1"/>
              </a:solidFill>
              <a:uFillTx/>
            </a:endParaRPr>
          </a:p>
        </p:txBody>
      </p:sp>
      <p:sp>
        <p:nvSpPr>
          <p:cNvPr id="5" name="文本框 4"/>
          <p:cNvSpPr txBox="1"/>
          <p:nvPr/>
        </p:nvSpPr>
        <p:spPr>
          <a:xfrm>
            <a:off x="168910" y="4999355"/>
            <a:ext cx="8806180" cy="1814830"/>
          </a:xfrm>
          <a:prstGeom prst="rect">
            <a:avLst/>
          </a:prstGeom>
          <a:solidFill>
            <a:srgbClr val="FFFF00"/>
          </a:solidFill>
          <a:ln w="22225">
            <a:solidFill>
              <a:srgbClr val="FF0000"/>
            </a:solidFill>
          </a:ln>
        </p:spPr>
        <p:txBody>
          <a:bodyPr wrap="square" rtlCol="0">
            <a:spAutoFit/>
          </a:bodyPr>
          <a:p>
            <a:r>
              <a:rPr lang="zh-CN" altLang="en-US" sz="2800" b="1"/>
              <a:t>答案：(1)特点：权力很大，行使宰相职权；地位低，不是法定的行政机构。理解：废丞相设内阁，使皇权缺乏制约因素，与官僚政治的制度结构相违背，容易导致决策失误。</a:t>
            </a:r>
            <a:endParaRPr lang="zh-CN" altLang="en-US" sz="28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41605" y="393065"/>
            <a:ext cx="9022715" cy="2491740"/>
          </a:xfrm>
          <a:prstGeom prst="rect">
            <a:avLst/>
          </a:prstGeom>
          <a:noFill/>
        </p:spPr>
        <p:txBody>
          <a:bodyPr wrap="square" rtlCol="0">
            <a:spAutoFit/>
          </a:bodyPr>
          <a:p>
            <a:r>
              <a:rPr lang="zh-CN" altLang="en-US"/>
              <a:t>  </a:t>
            </a:r>
            <a:r>
              <a:rPr lang="zh-CN" altLang="en-US" sz="2600" b="1">
                <a:solidFill>
                  <a:schemeClr val="tx1"/>
                </a:solidFill>
                <a:uFillTx/>
              </a:rPr>
              <a:t> 材料二　军机处名不师古，而丝纶出纳，职居密勿。初只秉庙谟商戎略而已，厥后军国大计，罔不总揽。自雍、乾后百八十年，威命所寄，不于内阁而于军机处，盖隐然执政之府矣。                                             ——《清史稿》</a:t>
            </a:r>
            <a:endParaRPr lang="zh-CN" altLang="en-US" sz="2600" b="1">
              <a:solidFill>
                <a:schemeClr val="tx1"/>
              </a:solidFill>
              <a:uFillTx/>
            </a:endParaRPr>
          </a:p>
          <a:p>
            <a:r>
              <a:rPr lang="zh-CN" altLang="en-US" sz="2600" b="1">
                <a:solidFill>
                  <a:schemeClr val="tx1"/>
                </a:solidFill>
                <a:uFillTx/>
              </a:rPr>
              <a:t>               </a:t>
            </a:r>
            <a:endParaRPr lang="zh-CN" altLang="en-US" sz="2600" b="1">
              <a:solidFill>
                <a:schemeClr val="tx1"/>
              </a:solidFill>
              <a:uFillTx/>
            </a:endParaRPr>
          </a:p>
          <a:p>
            <a:r>
              <a:rPr lang="zh-CN" altLang="en-US" sz="2600" b="1">
                <a:solidFill>
                  <a:schemeClr val="tx1"/>
                </a:solidFill>
                <a:uFillTx/>
              </a:rPr>
              <a:t>(2)依据材料二，指出清朝军机处的特点，并分析其作用。</a:t>
            </a:r>
            <a:endParaRPr lang="zh-CN" altLang="en-US" sz="2600" b="1">
              <a:solidFill>
                <a:schemeClr val="tx1"/>
              </a:solidFill>
              <a:uFillTx/>
            </a:endParaRPr>
          </a:p>
        </p:txBody>
      </p:sp>
      <p:sp>
        <p:nvSpPr>
          <p:cNvPr id="5" name="文本框 4"/>
          <p:cNvSpPr txBox="1"/>
          <p:nvPr/>
        </p:nvSpPr>
        <p:spPr>
          <a:xfrm>
            <a:off x="358140" y="4064000"/>
            <a:ext cx="8806180" cy="1383665"/>
          </a:xfrm>
          <a:prstGeom prst="rect">
            <a:avLst/>
          </a:prstGeom>
          <a:solidFill>
            <a:srgbClr val="FFFF00"/>
          </a:solidFill>
          <a:ln w="22225">
            <a:solidFill>
              <a:srgbClr val="FF0000"/>
            </a:solidFill>
          </a:ln>
        </p:spPr>
        <p:txBody>
          <a:bodyPr wrap="square" rtlCol="0">
            <a:spAutoFit/>
          </a:bodyPr>
          <a:p>
            <a:r>
              <a:rPr lang="zh-CN" altLang="en-US" sz="2800" b="1"/>
              <a:t>(2)特点：位低权重；机密性高。作用：行事快捷，提高了清王朝的行政效率；军机处完全听命于皇帝，军国大事皆由皇帝一人裁决，君主专制达到顶峰。</a:t>
            </a:r>
            <a:endParaRPr lang="zh-CN" altLang="en-US" sz="28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04165" y="77470"/>
            <a:ext cx="8860155" cy="5492750"/>
          </a:xfrm>
          <a:prstGeom prst="rect">
            <a:avLst/>
          </a:prstGeom>
          <a:noFill/>
        </p:spPr>
        <p:txBody>
          <a:bodyPr wrap="square" rtlCol="0">
            <a:spAutoFit/>
          </a:bodyPr>
          <a:p>
            <a:r>
              <a:rPr lang="zh-CN" altLang="en-US" sz="2700" b="1">
                <a:solidFill>
                  <a:schemeClr val="tx1"/>
                </a:solidFill>
                <a:uFillTx/>
              </a:rPr>
              <a:t>材料三　在皇权专制方面，明清却有一以贯之的精神血脉，所有的制度安排无一不是围绕着如何加强皇帝的权力而展开的。……明朝帝王废除宰相后又不得不寻求体制外的力量，于是又造成了监阁之争以及宦官专权的制度化。这些体制外力量又加紧搜刮社会，从而使得本来就脆弱的小农经济和工商业又备受摧残。清朝帝王尽管个个精明能干，曾出现过“康乾盛世”，但是这种极端专制主义制度结构是建立在小农经济基础上的，“康乾盛世”充其量是一种发达的农业文明，但当遭遇西方先进的工业文明冲击时，显然是不堪一击的。</a:t>
            </a:r>
            <a:endParaRPr lang="zh-CN" altLang="en-US" sz="2700" b="1">
              <a:solidFill>
                <a:schemeClr val="tx1"/>
              </a:solidFill>
              <a:uFillTx/>
            </a:endParaRPr>
          </a:p>
          <a:p>
            <a:r>
              <a:rPr lang="zh-CN" altLang="en-US" sz="2700" b="1">
                <a:solidFill>
                  <a:schemeClr val="tx1"/>
                </a:solidFill>
                <a:uFillTx/>
              </a:rPr>
              <a:t>                ——徐晓全《中国古代皇权与相权之争及其对制度变迁的影响》</a:t>
            </a:r>
            <a:endParaRPr lang="zh-CN" altLang="en-US" sz="2700" b="1">
              <a:solidFill>
                <a:schemeClr val="tx1"/>
              </a:solidFill>
              <a:uFillTx/>
            </a:endParaRPr>
          </a:p>
          <a:p>
            <a:r>
              <a:rPr lang="zh-CN" altLang="en-US" sz="2700" b="1">
                <a:solidFill>
                  <a:schemeClr val="tx1"/>
                </a:solidFill>
                <a:uFillTx/>
              </a:rPr>
              <a:t>(3)依据材料三，指出君主专制强化的危害。</a:t>
            </a:r>
            <a:endParaRPr lang="zh-CN" altLang="en-US" sz="2700" b="1">
              <a:solidFill>
                <a:schemeClr val="tx1"/>
              </a:solidFill>
              <a:uFillTx/>
            </a:endParaRPr>
          </a:p>
        </p:txBody>
      </p:sp>
      <p:sp>
        <p:nvSpPr>
          <p:cNvPr id="5" name="文本框 4"/>
          <p:cNvSpPr txBox="1"/>
          <p:nvPr/>
        </p:nvSpPr>
        <p:spPr>
          <a:xfrm>
            <a:off x="466090" y="5810885"/>
            <a:ext cx="8806180" cy="953135"/>
          </a:xfrm>
          <a:prstGeom prst="rect">
            <a:avLst/>
          </a:prstGeom>
          <a:solidFill>
            <a:srgbClr val="FFFF00"/>
          </a:solidFill>
          <a:ln w="22225">
            <a:solidFill>
              <a:srgbClr val="FF0000"/>
            </a:solidFill>
          </a:ln>
        </p:spPr>
        <p:txBody>
          <a:bodyPr wrap="square" rtlCol="0">
            <a:spAutoFit/>
          </a:bodyPr>
          <a:p>
            <a:r>
              <a:rPr lang="zh-CN" altLang="en-US" sz="2800" b="1"/>
              <a:t>答案：(3)危害：导致政治腐败；加重了人民的负担；阻碍经济发展；造成近代落后挨打。</a:t>
            </a:r>
            <a:endParaRPr lang="zh-CN" altLang="en-US" sz="28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Text Box 2"/>
          <p:cNvSpPr txBox="1"/>
          <p:nvPr/>
        </p:nvSpPr>
        <p:spPr>
          <a:xfrm>
            <a:off x="635" y="111125"/>
            <a:ext cx="8388350" cy="553085"/>
          </a:xfrm>
          <a:prstGeom prst="rect">
            <a:avLst/>
          </a:prstGeom>
          <a:noFill/>
          <a:ln w="9525">
            <a:noFill/>
          </a:ln>
        </p:spPr>
        <p:txBody>
          <a:bodyPr>
            <a:spAutoFit/>
          </a:bodyPr>
          <a:p>
            <a:pPr>
              <a:spcBef>
                <a:spcPct val="50000"/>
              </a:spcBef>
            </a:pPr>
            <a:r>
              <a:rPr lang="zh-CN" altLang="en-US" sz="3000" b="1" dirty="0">
                <a:solidFill>
                  <a:srgbClr val="CC0000"/>
                </a:solidFill>
                <a:uFillTx/>
                <a:latin typeface="Arial" panose="020B0604020202020204" pitchFamily="34" charset="0"/>
                <a:ea typeface="黑体" panose="02010609060101010101" pitchFamily="2" charset="-122"/>
              </a:rPr>
              <a:t>一、汉唐时期的地方割据与集权措施</a:t>
            </a:r>
            <a:endParaRPr lang="zh-CN" altLang="en-US" sz="3000" b="1" dirty="0">
              <a:solidFill>
                <a:srgbClr val="CC0000"/>
              </a:solidFill>
              <a:uFillTx/>
              <a:latin typeface="Arial" panose="020B0604020202020204" pitchFamily="34" charset="0"/>
              <a:ea typeface="黑体" panose="02010609060101010101" pitchFamily="2" charset="-122"/>
            </a:endParaRPr>
          </a:p>
        </p:txBody>
      </p:sp>
      <p:sp>
        <p:nvSpPr>
          <p:cNvPr id="6147" name="Text Box 3"/>
          <p:cNvSpPr txBox="1"/>
          <p:nvPr/>
        </p:nvSpPr>
        <p:spPr>
          <a:xfrm>
            <a:off x="635" y="664210"/>
            <a:ext cx="9144000" cy="583565"/>
          </a:xfrm>
          <a:prstGeom prst="rect">
            <a:avLst/>
          </a:prstGeom>
          <a:noFill/>
          <a:ln w="9525">
            <a:noFill/>
          </a:ln>
        </p:spPr>
        <p:txBody>
          <a:bodyPr>
            <a:spAutoFit/>
          </a:bodyPr>
          <a:p>
            <a:r>
              <a:rPr lang="zh-CN" altLang="en-US" sz="3200" b="1" dirty="0">
                <a:solidFill>
                  <a:srgbClr val="0000CC"/>
                </a:solidFill>
                <a:latin typeface="黑体" panose="02010609060101010101" pitchFamily="2" charset="-122"/>
                <a:ea typeface="黑体" panose="02010609060101010101" pitchFamily="2" charset="-122"/>
              </a:rPr>
              <a:t>（</a:t>
            </a:r>
            <a:r>
              <a:rPr lang="zh-CN" altLang="en-US" sz="3000" b="1" dirty="0">
                <a:solidFill>
                  <a:srgbClr val="0000CC"/>
                </a:solidFill>
                <a:uFillTx/>
                <a:latin typeface="黑体" panose="02010609060101010101" pitchFamily="2" charset="-122"/>
                <a:ea typeface="黑体" panose="02010609060101010101" pitchFamily="2" charset="-122"/>
              </a:rPr>
              <a:t>一）七国之乱与汉武帝的集权措施</a:t>
            </a:r>
            <a:endParaRPr lang="zh-CN" altLang="en-US" sz="3000" b="1" dirty="0">
              <a:solidFill>
                <a:srgbClr val="0000CC"/>
              </a:solidFill>
              <a:uFillTx/>
              <a:latin typeface="黑体" panose="02010609060101010101" pitchFamily="2" charset="-122"/>
              <a:ea typeface="黑体" panose="02010609060101010101" pitchFamily="2" charset="-122"/>
            </a:endParaRPr>
          </a:p>
        </p:txBody>
      </p:sp>
      <p:grpSp>
        <p:nvGrpSpPr>
          <p:cNvPr id="6148" name="Group 4"/>
          <p:cNvGrpSpPr/>
          <p:nvPr/>
        </p:nvGrpSpPr>
        <p:grpSpPr>
          <a:xfrm>
            <a:off x="76200" y="2105025"/>
            <a:ext cx="1952625" cy="2767013"/>
            <a:chOff x="240" y="1344"/>
            <a:chExt cx="2288" cy="3118"/>
          </a:xfrm>
        </p:grpSpPr>
        <p:pic>
          <p:nvPicPr>
            <p:cNvPr id="6154" name="Picture 5" descr="刘邦3"/>
            <p:cNvPicPr>
              <a:picLocks noChangeAspect="1"/>
            </p:cNvPicPr>
            <p:nvPr/>
          </p:nvPicPr>
          <p:blipFill>
            <a:blip r:embed="rId1"/>
            <a:stretch>
              <a:fillRect/>
            </a:stretch>
          </p:blipFill>
          <p:spPr>
            <a:xfrm>
              <a:off x="240" y="1344"/>
              <a:ext cx="2288" cy="2448"/>
            </a:xfrm>
            <a:prstGeom prst="rect">
              <a:avLst/>
            </a:prstGeom>
            <a:noFill/>
            <a:ln w="9525">
              <a:noFill/>
            </a:ln>
          </p:spPr>
        </p:pic>
        <p:sp>
          <p:nvSpPr>
            <p:cNvPr id="6155" name="Text Box 6"/>
            <p:cNvSpPr txBox="1"/>
            <p:nvPr/>
          </p:nvSpPr>
          <p:spPr>
            <a:xfrm>
              <a:off x="668" y="3809"/>
              <a:ext cx="216" cy="653"/>
            </a:xfrm>
            <a:prstGeom prst="rect">
              <a:avLst/>
            </a:prstGeom>
            <a:noFill/>
            <a:ln w="9525">
              <a:noFill/>
            </a:ln>
          </p:spPr>
          <p:txBody>
            <a:bodyPr wrap="none">
              <a:spAutoFit/>
            </a:bodyPr>
            <a:p>
              <a:endParaRPr lang="zh-CN" altLang="zh-CN" sz="3200" b="1" dirty="0">
                <a:solidFill>
                  <a:srgbClr val="FF0000"/>
                </a:solidFill>
                <a:latin typeface="Times New Roman" panose="02020603050405020304" pitchFamily="18" charset="0"/>
                <a:ea typeface="华文新魏" pitchFamily="2" charset="-122"/>
              </a:endParaRPr>
            </a:p>
          </p:txBody>
        </p:sp>
      </p:grpSp>
      <p:sp>
        <p:nvSpPr>
          <p:cNvPr id="6149" name="Text Box 7"/>
          <p:cNvSpPr txBox="1"/>
          <p:nvPr/>
        </p:nvSpPr>
        <p:spPr>
          <a:xfrm>
            <a:off x="635" y="1247775"/>
            <a:ext cx="9144000" cy="983615"/>
          </a:xfrm>
          <a:prstGeom prst="rect">
            <a:avLst/>
          </a:prstGeom>
          <a:noFill/>
          <a:ln w="28575" cap="flat" cmpd="sng">
            <a:solidFill>
              <a:schemeClr val="tx1"/>
            </a:solidFill>
            <a:prstDash val="solid"/>
            <a:miter/>
            <a:headEnd type="none" w="med" len="med"/>
            <a:tailEnd type="none" w="med" len="med"/>
          </a:ln>
        </p:spPr>
        <p:txBody>
          <a:bodyPr wrap="square">
            <a:spAutoFit/>
          </a:bodyPr>
          <a:p>
            <a:r>
              <a:rPr lang="zh-CN" altLang="en-US" sz="2900" b="1" dirty="0">
                <a:solidFill>
                  <a:srgbClr val="FF0000"/>
                </a:solidFill>
                <a:uFillTx/>
                <a:latin typeface="华文新魏" pitchFamily="2" charset="-122"/>
                <a:ea typeface="华文新魏" pitchFamily="2" charset="-122"/>
              </a:rPr>
              <a:t>问题：刘邦建汉后，为巩固皇权，稳定天下，在</a:t>
            </a:r>
            <a:r>
              <a:rPr lang="zh-CN" altLang="en-US" sz="2900" b="1" dirty="0">
                <a:solidFill>
                  <a:srgbClr val="FF0000"/>
                </a:solidFill>
                <a:uFillTx/>
                <a:latin typeface="Times New Roman" panose="02020603050405020304" pitchFamily="18" charset="0"/>
                <a:ea typeface="华文新魏" pitchFamily="2" charset="-122"/>
              </a:rPr>
              <a:t>“</a:t>
            </a:r>
            <a:r>
              <a:rPr lang="zh-CN" altLang="en-US" sz="2900" b="1" dirty="0">
                <a:solidFill>
                  <a:srgbClr val="FF0000"/>
                </a:solidFill>
                <a:uFillTx/>
                <a:latin typeface="华文新魏" pitchFamily="2" charset="-122"/>
                <a:ea typeface="华文新魏" pitchFamily="2" charset="-122"/>
              </a:rPr>
              <a:t>汉承秦制</a:t>
            </a:r>
            <a:r>
              <a:rPr lang="zh-CN" altLang="en-US" sz="2900" b="1" dirty="0">
                <a:solidFill>
                  <a:srgbClr val="FF0000"/>
                </a:solidFill>
                <a:uFillTx/>
                <a:latin typeface="Times New Roman" panose="02020603050405020304" pitchFamily="18" charset="0"/>
                <a:ea typeface="华文新魏" pitchFamily="2" charset="-122"/>
              </a:rPr>
              <a:t>”</a:t>
            </a:r>
            <a:r>
              <a:rPr lang="zh-CN" altLang="en-US" sz="2900" b="1" dirty="0">
                <a:solidFill>
                  <a:srgbClr val="FF0000"/>
                </a:solidFill>
                <a:uFillTx/>
                <a:latin typeface="华文新魏" pitchFamily="2" charset="-122"/>
                <a:ea typeface="华文新魏" pitchFamily="2" charset="-122"/>
              </a:rPr>
              <a:t>的基础上又实行了采取了什么措施？结果如何？</a:t>
            </a:r>
            <a:endParaRPr lang="zh-CN" altLang="en-US" sz="2900" b="1" dirty="0">
              <a:solidFill>
                <a:srgbClr val="FF0000"/>
              </a:solidFill>
              <a:uFillTx/>
              <a:latin typeface="华文新魏" pitchFamily="2" charset="-122"/>
              <a:ea typeface="华文新魏" pitchFamily="2" charset="-122"/>
            </a:endParaRPr>
          </a:p>
        </p:txBody>
      </p:sp>
      <p:sp>
        <p:nvSpPr>
          <p:cNvPr id="9224" name="Rectangle 8"/>
          <p:cNvSpPr/>
          <p:nvPr/>
        </p:nvSpPr>
        <p:spPr>
          <a:xfrm>
            <a:off x="1906905" y="2251075"/>
            <a:ext cx="6913563" cy="1922145"/>
          </a:xfrm>
          <a:prstGeom prst="rect">
            <a:avLst/>
          </a:prstGeom>
          <a:noFill/>
          <a:ln w="28575">
            <a:noFill/>
          </a:ln>
        </p:spPr>
        <p:txBody>
          <a:bodyPr>
            <a:spAutoFit/>
          </a:bodyPr>
          <a:p>
            <a:r>
              <a:rPr lang="en-US" altLang="zh-CN" sz="3200" b="1">
                <a:latin typeface="Times New Roman" panose="02020603050405020304" pitchFamily="18" charset="0"/>
                <a:ea typeface="华文新魏" pitchFamily="2" charset="-122"/>
              </a:rPr>
              <a:t>      </a:t>
            </a:r>
            <a:r>
              <a:rPr lang="zh-CN" altLang="en-US" sz="2900" b="1" dirty="0">
                <a:solidFill>
                  <a:schemeClr val="tx1"/>
                </a:solidFill>
                <a:uFillTx/>
                <a:latin typeface="Times New Roman" panose="02020603050405020304" pitchFamily="18" charset="0"/>
                <a:ea typeface="华文新魏" pitchFamily="2" charset="-122"/>
              </a:rPr>
              <a:t>刘邦大封同姓王，以为依仗刘氏“天下一家”的格局，就能巩固皇权，稳定天下。结果造成诸侯权重，他死后不过</a:t>
            </a:r>
            <a:r>
              <a:rPr lang="en-US" altLang="zh-CN" sz="2900" b="1">
                <a:solidFill>
                  <a:schemeClr val="tx1"/>
                </a:solidFill>
                <a:uFillTx/>
                <a:latin typeface="Times New Roman" panose="02020603050405020304" pitchFamily="18" charset="0"/>
                <a:ea typeface="华文新魏" pitchFamily="2" charset="-122"/>
              </a:rPr>
              <a:t>18</a:t>
            </a:r>
            <a:r>
              <a:rPr lang="zh-CN" altLang="en-US" sz="2900" b="1" dirty="0">
                <a:solidFill>
                  <a:schemeClr val="tx1"/>
                </a:solidFill>
                <a:uFillTx/>
                <a:latin typeface="Times New Roman" panose="02020603050405020304" pitchFamily="18" charset="0"/>
                <a:ea typeface="华文新魏" pitchFamily="2" charset="-122"/>
              </a:rPr>
              <a:t>年，诸侯王就发动了叛乱。 </a:t>
            </a:r>
            <a:endParaRPr lang="zh-CN" altLang="en-US" sz="2900" b="1" dirty="0">
              <a:solidFill>
                <a:schemeClr val="tx1"/>
              </a:solidFill>
              <a:uFillTx/>
              <a:latin typeface="Times New Roman" panose="02020603050405020304" pitchFamily="18" charset="0"/>
              <a:ea typeface="华文新魏" pitchFamily="2" charset="-122"/>
            </a:endParaRPr>
          </a:p>
        </p:txBody>
      </p:sp>
      <p:sp>
        <p:nvSpPr>
          <p:cNvPr id="9225" name="Text Box 9"/>
          <p:cNvSpPr txBox="1"/>
          <p:nvPr/>
        </p:nvSpPr>
        <p:spPr>
          <a:xfrm>
            <a:off x="635" y="4292600"/>
            <a:ext cx="8820150" cy="2368550"/>
          </a:xfrm>
          <a:prstGeom prst="rect">
            <a:avLst/>
          </a:prstGeom>
          <a:solidFill>
            <a:schemeClr val="bg1"/>
          </a:solidFill>
          <a:ln w="9525">
            <a:noFill/>
          </a:ln>
        </p:spPr>
        <p:txBody>
          <a:bodyPr>
            <a:spAutoFit/>
          </a:bodyPr>
          <a:p>
            <a:r>
              <a:rPr lang="en-US" altLang="zh-CN" sz="3200" b="1">
                <a:solidFill>
                  <a:srgbClr val="0000CC"/>
                </a:solidFill>
                <a:latin typeface="黑体" panose="02010609060101010101" pitchFamily="2" charset="-122"/>
                <a:ea typeface="黑体" panose="02010609060101010101" pitchFamily="2" charset="-122"/>
              </a:rPr>
              <a:t>  </a:t>
            </a:r>
            <a:r>
              <a:rPr lang="zh-CN" altLang="en-US" sz="2900" b="1" dirty="0">
                <a:solidFill>
                  <a:srgbClr val="FF0000"/>
                </a:solidFill>
                <a:latin typeface="黑体" panose="02010609060101010101" pitchFamily="2" charset="-122"/>
                <a:ea typeface="黑体" panose="02010609060101010101" pitchFamily="2" charset="-122"/>
              </a:rPr>
              <a:t>考考你！</a:t>
            </a:r>
            <a:r>
              <a:rPr lang="zh-CN" altLang="en-US" sz="2900" b="1" dirty="0">
                <a:solidFill>
                  <a:srgbClr val="0000CC"/>
                </a:solidFill>
                <a:latin typeface="黑体" panose="02010609060101010101" pitchFamily="2" charset="-122"/>
                <a:ea typeface="黑体" panose="02010609060101010101" pitchFamily="2" charset="-122"/>
              </a:rPr>
              <a:t>刘邦建立的政治制度与秦朝相比，最大的差别表现在</a:t>
            </a:r>
            <a:r>
              <a:rPr lang="zh-CN" altLang="en-US" sz="2900" b="1" dirty="0">
                <a:latin typeface="黑体" panose="02010609060101010101" pitchFamily="2" charset="-122"/>
                <a:ea typeface="黑体" panose="02010609060101010101" pitchFamily="2" charset="-122"/>
              </a:rPr>
              <a:t>    </a:t>
            </a:r>
            <a:endParaRPr lang="zh-CN" altLang="en-US" sz="2900" b="1" dirty="0">
              <a:latin typeface="黑体" panose="02010609060101010101" pitchFamily="2" charset="-122"/>
              <a:ea typeface="黑体" panose="02010609060101010101" pitchFamily="2" charset="-122"/>
            </a:endParaRPr>
          </a:p>
          <a:p>
            <a:r>
              <a:rPr lang="en-US" altLang="zh-CN" sz="2900" b="1">
                <a:latin typeface="黑体" panose="02010609060101010101" pitchFamily="2" charset="-122"/>
                <a:ea typeface="黑体" panose="02010609060101010101" pitchFamily="2" charset="-122"/>
              </a:rPr>
              <a:t>A</a:t>
            </a:r>
            <a:r>
              <a:rPr lang="zh-CN" altLang="en-US" sz="2900" b="1" dirty="0">
                <a:latin typeface="黑体" panose="02010609060101010101" pitchFamily="2" charset="-122"/>
                <a:ea typeface="黑体" panose="02010609060101010101" pitchFamily="2" charset="-122"/>
              </a:rPr>
              <a:t>．中央机构设置上     </a:t>
            </a:r>
            <a:r>
              <a:rPr lang="en-US" altLang="zh-CN" sz="2900" b="1">
                <a:latin typeface="黑体" panose="02010609060101010101" pitchFamily="2" charset="-122"/>
                <a:ea typeface="黑体" panose="02010609060101010101" pitchFamily="2" charset="-122"/>
              </a:rPr>
              <a:t>B</a:t>
            </a:r>
            <a:r>
              <a:rPr lang="zh-CN" altLang="en-US" sz="2900" b="1" dirty="0">
                <a:latin typeface="黑体" panose="02010609060101010101" pitchFamily="2" charset="-122"/>
                <a:ea typeface="黑体" panose="02010609060101010101" pitchFamily="2" charset="-122"/>
              </a:rPr>
              <a:t>．地方制度上    </a:t>
            </a:r>
            <a:endParaRPr lang="zh-CN" altLang="en-US" sz="2900" b="1" dirty="0">
              <a:latin typeface="黑体" panose="02010609060101010101" pitchFamily="2" charset="-122"/>
              <a:ea typeface="黑体" panose="02010609060101010101" pitchFamily="2" charset="-122"/>
            </a:endParaRPr>
          </a:p>
          <a:p>
            <a:r>
              <a:rPr lang="en-US" altLang="zh-CN" sz="2900" b="1">
                <a:latin typeface="黑体" panose="02010609060101010101" pitchFamily="2" charset="-122"/>
                <a:ea typeface="黑体" panose="02010609060101010101" pitchFamily="2" charset="-122"/>
              </a:rPr>
              <a:t>C</a:t>
            </a:r>
            <a:r>
              <a:rPr lang="zh-CN" altLang="en-US" sz="2900" b="1" dirty="0">
                <a:latin typeface="黑体" panose="02010609060101010101" pitchFamily="2" charset="-122"/>
                <a:ea typeface="黑体" panose="02010609060101010101" pitchFamily="2" charset="-122"/>
              </a:rPr>
              <a:t>．皇帝权力上         </a:t>
            </a:r>
            <a:r>
              <a:rPr lang="en-US" altLang="zh-CN" sz="2900" b="1">
                <a:latin typeface="黑体" panose="02010609060101010101" pitchFamily="2" charset="-122"/>
                <a:ea typeface="黑体" panose="02010609060101010101" pitchFamily="2" charset="-122"/>
              </a:rPr>
              <a:t>D</a:t>
            </a:r>
            <a:r>
              <a:rPr lang="zh-CN" altLang="en-US" sz="2900" b="1" dirty="0">
                <a:latin typeface="黑体" panose="02010609060101010101" pitchFamily="2" charset="-122"/>
                <a:ea typeface="黑体" panose="02010609060101010101" pitchFamily="2" charset="-122"/>
              </a:rPr>
              <a:t>．根本目的上</a:t>
            </a:r>
            <a:endParaRPr lang="zh-CN" altLang="en-US" sz="2900" b="1" dirty="0">
              <a:latin typeface="黑体" panose="02010609060101010101" pitchFamily="2" charset="-122"/>
              <a:ea typeface="黑体" panose="02010609060101010101" pitchFamily="2" charset="-122"/>
            </a:endParaRPr>
          </a:p>
          <a:p>
            <a:endParaRPr lang="en-US" altLang="zh-CN" sz="2900" b="1">
              <a:latin typeface="黑体" panose="02010609060101010101" pitchFamily="2" charset="-122"/>
              <a:ea typeface="黑体" panose="02010609060101010101" pitchFamily="2" charset="-122"/>
            </a:endParaRPr>
          </a:p>
        </p:txBody>
      </p:sp>
      <p:sp>
        <p:nvSpPr>
          <p:cNvPr id="9226" name="Rectangle 10"/>
          <p:cNvSpPr/>
          <p:nvPr/>
        </p:nvSpPr>
        <p:spPr>
          <a:xfrm>
            <a:off x="4038600" y="5188585"/>
            <a:ext cx="504825" cy="576263"/>
          </a:xfrm>
          <a:prstGeom prst="rect">
            <a:avLst/>
          </a:prstGeom>
          <a:noFill/>
          <a:ln w="44450" cap="flat" cmpd="sng">
            <a:solidFill>
              <a:srgbClr val="FF0000"/>
            </a:solidFill>
            <a:prstDash val="solid"/>
            <a:miter/>
            <a:headEnd type="none" w="med" len="med"/>
            <a:tailEnd type="none" w="med" len="med"/>
          </a:ln>
        </p:spPr>
        <p:txBody>
          <a:bodyPr wrap="none" anchor="ctr"/>
          <a:p>
            <a:pPr algn="ctr"/>
            <a:endParaRPr lang="zh-CN" altLang="zh-CN" dirty="0">
              <a:solidFill>
                <a:srgbClr val="FF0000"/>
              </a:solidFill>
              <a:latin typeface="Arial" panose="020B0604020202020204" pitchFamily="34" charset="0"/>
              <a:ea typeface="宋体" panose="02010600030101010101" pitchFamily="2" charset="-122"/>
            </a:endParaRPr>
          </a:p>
        </p:txBody>
      </p:sp>
      <p:sp>
        <p:nvSpPr>
          <p:cNvPr id="9227" name="Text Box 11"/>
          <p:cNvSpPr txBox="1"/>
          <p:nvPr/>
        </p:nvSpPr>
        <p:spPr>
          <a:xfrm>
            <a:off x="3560445" y="6077585"/>
            <a:ext cx="5040313" cy="583565"/>
          </a:xfrm>
          <a:prstGeom prst="rect">
            <a:avLst/>
          </a:prstGeom>
          <a:noFill/>
          <a:ln w="9525">
            <a:noFill/>
          </a:ln>
        </p:spPr>
        <p:txBody>
          <a:bodyPr>
            <a:spAutoFit/>
          </a:bodyPr>
          <a:p>
            <a:pPr>
              <a:spcBef>
                <a:spcPct val="50000"/>
              </a:spcBef>
            </a:pPr>
            <a:r>
              <a:rPr lang="en-US" altLang="zh-CN" sz="3200" b="1">
                <a:solidFill>
                  <a:srgbClr val="CC0000"/>
                </a:solidFill>
                <a:latin typeface="Arial" panose="020B0604020202020204" pitchFamily="34" charset="0"/>
                <a:ea typeface="黑体" panose="02010609060101010101" pitchFamily="2" charset="-122"/>
              </a:rPr>
              <a:t>——</a:t>
            </a:r>
            <a:r>
              <a:rPr lang="zh-CN" altLang="en-US" sz="3200" b="1" dirty="0">
                <a:solidFill>
                  <a:srgbClr val="CC0000"/>
                </a:solidFill>
                <a:latin typeface="Arial" panose="020B0604020202020204" pitchFamily="34" charset="0"/>
                <a:ea typeface="黑体" panose="02010609060101010101" pitchFamily="2" charset="-122"/>
              </a:rPr>
              <a:t>郡</a:t>
            </a:r>
            <a:r>
              <a:rPr lang="zh-CN" altLang="en-US" sz="3200" b="1" i="1" dirty="0">
                <a:latin typeface="Arial" panose="020B0604020202020204" pitchFamily="34" charset="0"/>
                <a:ea typeface="黑体" panose="02010609060101010101" pitchFamily="2" charset="-122"/>
              </a:rPr>
              <a:t>国</a:t>
            </a:r>
            <a:r>
              <a:rPr lang="zh-CN" altLang="en-US" sz="3200" b="1" dirty="0">
                <a:solidFill>
                  <a:srgbClr val="CC0000"/>
                </a:solidFill>
                <a:latin typeface="Arial" panose="020B0604020202020204" pitchFamily="34" charset="0"/>
                <a:ea typeface="黑体" panose="02010609060101010101" pitchFamily="2" charset="-122"/>
              </a:rPr>
              <a:t>并行制</a:t>
            </a:r>
            <a:endParaRPr lang="zh-CN" altLang="en-US" sz="3200" b="1" dirty="0">
              <a:solidFill>
                <a:srgbClr val="CC0000"/>
              </a:solidFill>
              <a:latin typeface="Arial" panose="020B0604020202020204" pitchFamily="34" charset="0"/>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9225"/>
                                        </p:tgtEl>
                                        <p:attrNameLst>
                                          <p:attrName>style.visibility</p:attrName>
                                        </p:attrNameLst>
                                      </p:cBhvr>
                                      <p:to>
                                        <p:strVal val="visible"/>
                                      </p:to>
                                    </p:set>
                                    <p:animEffect transition="in" filter="blinds(horizontal)">
                                      <p:cBhvr>
                                        <p:cTn id="11" dur="500"/>
                                        <p:tgtEl>
                                          <p:spTgt spid="9225"/>
                                        </p:tgtEl>
                                      </p:cBhvr>
                                    </p:animEffect>
                                  </p:childTnLst>
                                </p:cTn>
                              </p:par>
                            </p:childTnLst>
                          </p:cTn>
                        </p:par>
                      </p:childTnLst>
                    </p:cTn>
                  </p:par>
                  <p:par>
                    <p:cTn id="12" fill="hold">
                      <p:stCondLst>
                        <p:cond delay="indefinite"/>
                      </p:stCondLst>
                      <p:childTnLst>
                        <p:par>
                          <p:cTn id="13" fill="hold">
                            <p:stCondLst>
                              <p:cond delay="0"/>
                            </p:stCondLst>
                            <p:childTnLst>
                              <p:par>
                                <p:cTn id="14" presetID="51" presetClass="entr" presetSubtype="0" fill="hold" grpId="0" nodeType="clickEffect">
                                  <p:stCondLst>
                                    <p:cond delay="0"/>
                                  </p:stCondLst>
                                  <p:childTnLst>
                                    <p:set>
                                      <p:cBhvr>
                                        <p:cTn id="15" dur="1" fill="hold">
                                          <p:stCondLst>
                                            <p:cond delay="0"/>
                                          </p:stCondLst>
                                        </p:cTn>
                                        <p:tgtEl>
                                          <p:spTgt spid="9226"/>
                                        </p:tgtEl>
                                        <p:attrNameLst>
                                          <p:attrName>style.visibility</p:attrName>
                                        </p:attrNameLst>
                                      </p:cBhvr>
                                      <p:to>
                                        <p:strVal val="visible"/>
                                      </p:to>
                                    </p:set>
                                    <p:animEffect transition="in" filter="fade">
                                      <p:cBhvr>
                                        <p:cTn id="16" dur="192" decel="100000"/>
                                        <p:tgtEl>
                                          <p:spTgt spid="9226"/>
                                        </p:tgtEl>
                                      </p:cBhvr>
                                    </p:animEffect>
                                    <p:animScale>
                                      <p:cBhvr>
                                        <p:cTn id="17" dur="192" decel="100000"/>
                                        <p:tgtEl>
                                          <p:spTgt spid="9226"/>
                                        </p:tgtEl>
                                      </p:cBhvr>
                                      <p:from x="10000" y="10000"/>
                                      <p:to x="200000" y="450000"/>
                                    </p:animScale>
                                    <p:animScale>
                                      <p:cBhvr>
                                        <p:cTn id="18" dur="308" accel="100000" fill="hold">
                                          <p:stCondLst>
                                            <p:cond delay="192"/>
                                          </p:stCondLst>
                                        </p:cTn>
                                        <p:tgtEl>
                                          <p:spTgt spid="9226"/>
                                        </p:tgtEl>
                                      </p:cBhvr>
                                      <p:from x="200000" y="450000"/>
                                      <p:to x="100000" y="100000"/>
                                    </p:animScale>
                                    <p:set>
                                      <p:cBhvr>
                                        <p:cTn id="19" dur="192" fill="hold"/>
                                        <p:tgtEl>
                                          <p:spTgt spid="9226"/>
                                        </p:tgtEl>
                                        <p:attrNameLst>
                                          <p:attrName>ppt_x</p:attrName>
                                        </p:attrNameLst>
                                      </p:cBhvr>
                                      <p:to>
                                        <p:strVal val="(0.5)"/>
                                      </p:to>
                                    </p:set>
                                    <p:anim from="(0.5)" to="(#ppt_x)" calcmode="lin" valueType="num">
                                      <p:cBhvr>
                                        <p:cTn id="20" dur="308" accel="100000" fill="hold">
                                          <p:stCondLst>
                                            <p:cond delay="192"/>
                                          </p:stCondLst>
                                        </p:cTn>
                                        <p:tgtEl>
                                          <p:spTgt spid="9226"/>
                                        </p:tgtEl>
                                        <p:attrNameLst>
                                          <p:attrName>ppt_x</p:attrName>
                                        </p:attrNameLst>
                                      </p:cBhvr>
                                    </p:anim>
                                    <p:set>
                                      <p:cBhvr>
                                        <p:cTn id="21" dur="192" fill="hold"/>
                                        <p:tgtEl>
                                          <p:spTgt spid="9226"/>
                                        </p:tgtEl>
                                        <p:attrNameLst>
                                          <p:attrName>ppt_y</p:attrName>
                                        </p:attrNameLst>
                                      </p:cBhvr>
                                      <p:to>
                                        <p:strVal val="(#ppt_y+0.4)"/>
                                      </p:to>
                                    </p:set>
                                    <p:anim from="(#ppt_y+0.4)" to="(#ppt_y)" calcmode="lin" valueType="num">
                                      <p:cBhvr>
                                        <p:cTn id="22" dur="308" accel="100000" fill="hold">
                                          <p:stCondLst>
                                            <p:cond delay="192"/>
                                          </p:stCondLst>
                                        </p:cTn>
                                        <p:tgtEl>
                                          <p:spTgt spid="9226"/>
                                        </p:tgtEl>
                                        <p:attrNameLst>
                                          <p:attrName>ppt_y</p:attrName>
                                        </p:attrNameLst>
                                      </p:cBhvr>
                                    </p:anim>
                                  </p:childTnLst>
                                </p:cTn>
                              </p:par>
                            </p:childTnLst>
                          </p:cTn>
                        </p:par>
                      </p:childTnLst>
                    </p:cTn>
                  </p:par>
                  <p:par>
                    <p:cTn id="23" fill="hold">
                      <p:stCondLst>
                        <p:cond delay="indefinite"/>
                      </p:stCondLst>
                      <p:childTnLst>
                        <p:par>
                          <p:cTn id="24" fill="hold">
                            <p:stCondLst>
                              <p:cond delay="0"/>
                            </p:stCondLst>
                            <p:childTnLst>
                              <p:par>
                                <p:cTn id="25" presetID="56" presetClass="entr" presetSubtype="0" fill="hold" grpId="0" nodeType="clickEffect">
                                  <p:stCondLst>
                                    <p:cond delay="0"/>
                                  </p:stCondLst>
                                  <p:iterate type="lt">
                                    <p:tmPct val="10000"/>
                                  </p:iterate>
                                  <p:childTnLst>
                                    <p:set>
                                      <p:cBhvr>
                                        <p:cTn id="26" dur="1" fill="hold">
                                          <p:stCondLst>
                                            <p:cond delay="0"/>
                                          </p:stCondLst>
                                        </p:cTn>
                                        <p:tgtEl>
                                          <p:spTgt spid="9227"/>
                                        </p:tgtEl>
                                        <p:attrNameLst>
                                          <p:attrName>style.visibility</p:attrName>
                                        </p:attrNameLst>
                                      </p:cBhvr>
                                      <p:to>
                                        <p:strVal val="visible"/>
                                      </p:to>
                                    </p:set>
                                    <p:anim by="(-#ppt_w*2)" calcmode="lin" valueType="num">
                                      <p:cBhvr rctx="PPT">
                                        <p:cTn id="27" dur="250" autoRev="1" fill="hold">
                                          <p:stCondLst>
                                            <p:cond delay="0"/>
                                          </p:stCondLst>
                                        </p:cTn>
                                        <p:tgtEl>
                                          <p:spTgt spid="9227"/>
                                        </p:tgtEl>
                                        <p:attrNameLst>
                                          <p:attrName>ppt_w</p:attrName>
                                        </p:attrNameLst>
                                      </p:cBhvr>
                                    </p:anim>
                                    <p:anim by="(#ppt_w*0.50)" calcmode="lin" valueType="num">
                                      <p:cBhvr>
                                        <p:cTn id="28" dur="250" decel="50000" autoRev="1" fill="hold">
                                          <p:stCondLst>
                                            <p:cond delay="0"/>
                                          </p:stCondLst>
                                        </p:cTn>
                                        <p:tgtEl>
                                          <p:spTgt spid="9227"/>
                                        </p:tgtEl>
                                        <p:attrNameLst>
                                          <p:attrName>ppt_x</p:attrName>
                                        </p:attrNameLst>
                                      </p:cBhvr>
                                    </p:anim>
                                    <p:anim from="(-#ppt_h/2)" to="(#ppt_y)" calcmode="lin" valueType="num">
                                      <p:cBhvr>
                                        <p:cTn id="29" dur="500" fill="hold">
                                          <p:stCondLst>
                                            <p:cond delay="0"/>
                                          </p:stCondLst>
                                        </p:cTn>
                                        <p:tgtEl>
                                          <p:spTgt spid="9227"/>
                                        </p:tgtEl>
                                        <p:attrNameLst>
                                          <p:attrName>ppt_y</p:attrName>
                                        </p:attrNameLst>
                                      </p:cBhvr>
                                    </p:anim>
                                    <p:animRot by="21600000">
                                      <p:cBhvr>
                                        <p:cTn id="30" dur="500" fill="hold">
                                          <p:stCondLst>
                                            <p:cond delay="0"/>
                                          </p:stCondLst>
                                        </p:cTn>
                                        <p:tgtEl>
                                          <p:spTgt spid="92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p:bldP spid="9225" grpId="0" bldLvl="0" animBg="1"/>
      <p:bldP spid="9226" grpId="0" bldLvl="0" animBg="1"/>
      <p:bldP spid="922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文本框 36865"/>
          <p:cNvSpPr txBox="1"/>
          <p:nvPr/>
        </p:nvSpPr>
        <p:spPr>
          <a:xfrm>
            <a:off x="76200" y="914400"/>
            <a:ext cx="2895600" cy="579438"/>
          </a:xfrm>
          <a:prstGeom prst="rect">
            <a:avLst/>
          </a:prstGeom>
          <a:noFill/>
          <a:ln w="9525">
            <a:noFill/>
          </a:ln>
        </p:spPr>
        <p:txBody>
          <a:bodyPr>
            <a:spAutoFit/>
          </a:bodyPr>
          <a:p>
            <a:pPr>
              <a:buClrTx/>
            </a:pPr>
            <a:r>
              <a:rPr lang="zh-CN" altLang="en-US" sz="3200" b="1" dirty="0">
                <a:latin typeface="Times New Roman" panose="02020603050405020304" pitchFamily="18" charset="0"/>
                <a:ea typeface="隶书" pitchFamily="49" charset="-122"/>
              </a:rPr>
              <a:t>自我测评</a:t>
            </a:r>
            <a:endParaRPr lang="zh-CN" altLang="en-US" sz="3200" b="1" dirty="0">
              <a:latin typeface="Times New Roman" panose="02020603050405020304" pitchFamily="18" charset="0"/>
              <a:ea typeface="隶书" pitchFamily="49" charset="-122"/>
            </a:endParaRPr>
          </a:p>
        </p:txBody>
      </p:sp>
      <p:sp>
        <p:nvSpPr>
          <p:cNvPr id="36867" name="文本框 36866"/>
          <p:cNvSpPr txBox="1"/>
          <p:nvPr/>
        </p:nvSpPr>
        <p:spPr>
          <a:xfrm>
            <a:off x="0" y="1600200"/>
            <a:ext cx="9144000" cy="953135"/>
          </a:xfrm>
          <a:prstGeom prst="rect">
            <a:avLst/>
          </a:prstGeom>
          <a:noFill/>
          <a:ln w="9525">
            <a:noFill/>
          </a:ln>
        </p:spPr>
        <p:txBody>
          <a:bodyPr>
            <a:spAutoFit/>
          </a:bodyPr>
          <a:p>
            <a:pPr>
              <a:buClrTx/>
            </a:pPr>
            <a:r>
              <a:rPr lang="zh-CN" altLang="en-US" sz="2800" b="1" dirty="0">
                <a:solidFill>
                  <a:srgbClr val="CC3300"/>
                </a:solidFill>
                <a:latin typeface="华文中宋" pitchFamily="2" charset="-122"/>
                <a:ea typeface="华文中宋" pitchFamily="2" charset="-122"/>
              </a:rPr>
              <a:t>      </a:t>
            </a:r>
            <a:r>
              <a:rPr lang="en-US" altLang="zh-CN" sz="2800" b="1">
                <a:solidFill>
                  <a:srgbClr val="CC3300"/>
                </a:solidFill>
                <a:latin typeface="华文中宋" pitchFamily="2" charset="-122"/>
                <a:ea typeface="华文中宋" pitchFamily="2" charset="-122"/>
              </a:rPr>
              <a:t>1.</a:t>
            </a:r>
            <a:r>
              <a:rPr lang="zh-CN" altLang="en-US" sz="2800" b="1" dirty="0">
                <a:solidFill>
                  <a:srgbClr val="CC3300"/>
                </a:solidFill>
                <a:latin typeface="华文中宋" pitchFamily="2" charset="-122"/>
                <a:ea typeface="华文中宋" pitchFamily="2" charset="-122"/>
              </a:rPr>
              <a:t>导致汉初“七国之乱”和唐末五代十国割据混战的原因是什么？</a:t>
            </a:r>
            <a:endParaRPr lang="zh-CN" altLang="en-US" sz="2800" b="1">
              <a:solidFill>
                <a:srgbClr val="CC3300"/>
              </a:solidFill>
              <a:latin typeface="华文中宋" pitchFamily="2" charset="-122"/>
              <a:ea typeface="华文中宋" pitchFamily="2" charset="-122"/>
            </a:endParaRPr>
          </a:p>
        </p:txBody>
      </p:sp>
      <p:sp>
        <p:nvSpPr>
          <p:cNvPr id="36868" name="文本框 36867"/>
          <p:cNvSpPr txBox="1"/>
          <p:nvPr/>
        </p:nvSpPr>
        <p:spPr>
          <a:xfrm>
            <a:off x="533400" y="3089275"/>
            <a:ext cx="1412875" cy="466725"/>
          </a:xfrm>
          <a:prstGeom prst="rect">
            <a:avLst/>
          </a:prstGeom>
          <a:noFill/>
          <a:ln w="9525" cap="flat" cmpd="sng">
            <a:solidFill>
              <a:srgbClr val="CC3300"/>
            </a:solidFill>
            <a:prstDash val="solid"/>
            <a:miter/>
            <a:headEnd type="none" w="med" len="med"/>
            <a:tailEnd type="none" w="med" len="med"/>
          </a:ln>
        </p:spPr>
        <p:txBody>
          <a:bodyPr wrap="none" anchor="t">
            <a:spAutoFit/>
          </a:bodyPr>
          <a:p>
            <a:pPr>
              <a:buClrTx/>
            </a:pPr>
            <a:r>
              <a:rPr lang="zh-CN" altLang="en-US" sz="2400" b="1">
                <a:solidFill>
                  <a:srgbClr val="009900"/>
                </a:solidFill>
                <a:latin typeface="Times New Roman" panose="02020603050405020304" pitchFamily="18" charset="0"/>
                <a:ea typeface="华文中宋" pitchFamily="2" charset="-122"/>
              </a:rPr>
              <a:t>七国之乱</a:t>
            </a:r>
            <a:endParaRPr lang="zh-CN" altLang="en-US" sz="2400" b="1">
              <a:solidFill>
                <a:srgbClr val="009900"/>
              </a:solidFill>
              <a:latin typeface="Times New Roman" panose="02020603050405020304" pitchFamily="18" charset="0"/>
              <a:ea typeface="华文中宋" pitchFamily="2" charset="-122"/>
            </a:endParaRPr>
          </a:p>
        </p:txBody>
      </p:sp>
      <p:sp>
        <p:nvSpPr>
          <p:cNvPr id="36869" name="文本框 36868"/>
          <p:cNvSpPr txBox="1"/>
          <p:nvPr/>
        </p:nvSpPr>
        <p:spPr>
          <a:xfrm>
            <a:off x="2971800" y="3048000"/>
            <a:ext cx="4156075" cy="466725"/>
          </a:xfrm>
          <a:prstGeom prst="rect">
            <a:avLst/>
          </a:prstGeom>
          <a:noFill/>
          <a:ln w="9525" cap="flat" cmpd="sng">
            <a:solidFill>
              <a:srgbClr val="CC3300"/>
            </a:solidFill>
            <a:prstDash val="solid"/>
            <a:miter/>
            <a:headEnd type="none" w="med" len="med"/>
            <a:tailEnd type="none" w="med" len="med"/>
          </a:ln>
        </p:spPr>
        <p:txBody>
          <a:bodyPr wrap="none" anchor="t">
            <a:spAutoFit/>
          </a:bodyPr>
          <a:p>
            <a:pPr>
              <a:buClrTx/>
            </a:pPr>
            <a:r>
              <a:rPr lang="zh-CN" altLang="en-US" sz="2400" b="1" dirty="0">
                <a:solidFill>
                  <a:schemeClr val="accent2"/>
                </a:solidFill>
                <a:latin typeface="Times New Roman" panose="02020603050405020304" pitchFamily="18" charset="0"/>
                <a:ea typeface="华文中宋" pitchFamily="2" charset="-122"/>
              </a:rPr>
              <a:t>诸侯王国势力膨胀和反叛中央</a:t>
            </a:r>
            <a:endParaRPr lang="zh-CN" altLang="en-US" sz="2400" b="1">
              <a:solidFill>
                <a:schemeClr val="accent2"/>
              </a:solidFill>
              <a:latin typeface="Times New Roman" panose="02020603050405020304" pitchFamily="18" charset="0"/>
              <a:ea typeface="华文中宋" pitchFamily="2" charset="-122"/>
            </a:endParaRPr>
          </a:p>
        </p:txBody>
      </p:sp>
      <p:sp>
        <p:nvSpPr>
          <p:cNvPr id="36870" name="文本框 36869"/>
          <p:cNvSpPr txBox="1"/>
          <p:nvPr/>
        </p:nvSpPr>
        <p:spPr>
          <a:xfrm>
            <a:off x="304800" y="4724400"/>
            <a:ext cx="2022475" cy="466725"/>
          </a:xfrm>
          <a:prstGeom prst="rect">
            <a:avLst/>
          </a:prstGeom>
          <a:noFill/>
          <a:ln w="9525" cap="flat" cmpd="sng">
            <a:solidFill>
              <a:srgbClr val="FF0000"/>
            </a:solidFill>
            <a:prstDash val="solid"/>
            <a:miter/>
            <a:headEnd type="none" w="med" len="med"/>
            <a:tailEnd type="none" w="med" len="med"/>
          </a:ln>
        </p:spPr>
        <p:txBody>
          <a:bodyPr wrap="none" anchor="t">
            <a:spAutoFit/>
          </a:bodyPr>
          <a:p>
            <a:pPr>
              <a:buClrTx/>
            </a:pPr>
            <a:r>
              <a:rPr lang="zh-CN" altLang="en-US" sz="2400" b="1" dirty="0">
                <a:solidFill>
                  <a:srgbClr val="009900"/>
                </a:solidFill>
                <a:latin typeface="Times New Roman" panose="02020603050405020304" pitchFamily="18" charset="0"/>
                <a:ea typeface="华文中宋" pitchFamily="2" charset="-122"/>
              </a:rPr>
              <a:t>五代十国混战</a:t>
            </a:r>
            <a:endParaRPr lang="zh-CN" altLang="en-US" sz="2400" b="1">
              <a:solidFill>
                <a:srgbClr val="009900"/>
              </a:solidFill>
              <a:latin typeface="Times New Roman" panose="02020603050405020304" pitchFamily="18" charset="0"/>
              <a:ea typeface="华文中宋" pitchFamily="2" charset="-122"/>
            </a:endParaRPr>
          </a:p>
        </p:txBody>
      </p:sp>
      <p:sp>
        <p:nvSpPr>
          <p:cNvPr id="36871" name="文本框 36870"/>
          <p:cNvSpPr txBox="1"/>
          <p:nvPr/>
        </p:nvSpPr>
        <p:spPr>
          <a:xfrm>
            <a:off x="2971800" y="4724400"/>
            <a:ext cx="4156075" cy="466725"/>
          </a:xfrm>
          <a:prstGeom prst="rect">
            <a:avLst/>
          </a:prstGeom>
          <a:noFill/>
          <a:ln w="9525" cap="flat" cmpd="sng">
            <a:solidFill>
              <a:srgbClr val="CC3300"/>
            </a:solidFill>
            <a:prstDash val="solid"/>
            <a:miter/>
            <a:headEnd type="none" w="med" len="med"/>
            <a:tailEnd type="none" w="med" len="med"/>
          </a:ln>
        </p:spPr>
        <p:txBody>
          <a:bodyPr wrap="none" anchor="t">
            <a:spAutoFit/>
          </a:bodyPr>
          <a:p>
            <a:pPr>
              <a:buClrTx/>
            </a:pPr>
            <a:r>
              <a:rPr lang="zh-CN" altLang="en-US" sz="2400" b="1" dirty="0">
                <a:solidFill>
                  <a:schemeClr val="accent2"/>
                </a:solidFill>
                <a:latin typeface="Times New Roman" panose="02020603050405020304" pitchFamily="18" charset="0"/>
                <a:ea typeface="华文中宋" pitchFamily="2" charset="-122"/>
              </a:rPr>
              <a:t>地方藩镇割据和中央权力缺失</a:t>
            </a:r>
            <a:endParaRPr lang="zh-CN" altLang="en-US" sz="2400" b="1">
              <a:solidFill>
                <a:schemeClr val="accent2"/>
              </a:solidFill>
              <a:latin typeface="Times New Roman" panose="02020603050405020304" pitchFamily="18" charset="0"/>
              <a:ea typeface="华文中宋" pitchFamily="2" charset="-122"/>
            </a:endParaRPr>
          </a:p>
        </p:txBody>
      </p:sp>
      <p:sp>
        <p:nvSpPr>
          <p:cNvPr id="36872" name="文本框 36871"/>
          <p:cNvSpPr txBox="1"/>
          <p:nvPr/>
        </p:nvSpPr>
        <p:spPr>
          <a:xfrm>
            <a:off x="7696200" y="2438400"/>
            <a:ext cx="742950" cy="4159250"/>
          </a:xfrm>
          <a:prstGeom prst="rect">
            <a:avLst/>
          </a:prstGeom>
          <a:noFill/>
          <a:ln w="9525" cap="flat" cmpd="sng">
            <a:solidFill>
              <a:srgbClr val="CC3300"/>
            </a:solidFill>
            <a:prstDash val="solid"/>
            <a:miter/>
            <a:headEnd type="none" w="med" len="med"/>
            <a:tailEnd type="none" w="med" len="med"/>
          </a:ln>
        </p:spPr>
        <p:txBody>
          <a:bodyPr vert="eaVert" wrap="none" anchor="t">
            <a:spAutoFit/>
          </a:bodyPr>
          <a:p>
            <a:pPr>
              <a:buClrTx/>
            </a:pPr>
            <a:r>
              <a:rPr lang="zh-CN" altLang="en-US" sz="3600" b="1" dirty="0">
                <a:solidFill>
                  <a:schemeClr val="tx2"/>
                </a:solidFill>
                <a:latin typeface="Times New Roman" panose="02020603050405020304" pitchFamily="18" charset="0"/>
                <a:ea typeface="宋体" panose="02010600030101010101" pitchFamily="2" charset="-122"/>
              </a:rPr>
              <a:t>地方的分权势力膨胀</a:t>
            </a:r>
            <a:endParaRPr lang="zh-CN" altLang="en-US" sz="3600" b="1">
              <a:solidFill>
                <a:schemeClr val="tx2"/>
              </a:solidFill>
              <a:latin typeface="Times New Roman" panose="02020603050405020304" pitchFamily="18" charset="0"/>
              <a:ea typeface="宋体" panose="02010600030101010101" pitchFamily="2" charset="-122"/>
            </a:endParaRPr>
          </a:p>
        </p:txBody>
      </p:sp>
      <p:sp>
        <p:nvSpPr>
          <p:cNvPr id="36873" name="直接连接符 36872"/>
          <p:cNvSpPr/>
          <p:nvPr/>
        </p:nvSpPr>
        <p:spPr>
          <a:xfrm>
            <a:off x="1981200" y="3276600"/>
            <a:ext cx="990600" cy="0"/>
          </a:xfrm>
          <a:prstGeom prst="line">
            <a:avLst/>
          </a:prstGeom>
          <a:ln w="28575" cap="flat" cmpd="sng">
            <a:solidFill>
              <a:schemeClr val="tx1"/>
            </a:solidFill>
            <a:prstDash val="solid"/>
            <a:headEnd type="none" w="med" len="med"/>
            <a:tailEnd type="none" w="med" len="med"/>
          </a:ln>
        </p:spPr>
      </p:sp>
      <p:sp>
        <p:nvSpPr>
          <p:cNvPr id="36874" name="直接连接符 36873"/>
          <p:cNvSpPr/>
          <p:nvPr/>
        </p:nvSpPr>
        <p:spPr>
          <a:xfrm>
            <a:off x="2362200" y="4953000"/>
            <a:ext cx="609600" cy="0"/>
          </a:xfrm>
          <a:prstGeom prst="line">
            <a:avLst/>
          </a:prstGeom>
          <a:ln w="28575" cap="flat" cmpd="sng">
            <a:solidFill>
              <a:schemeClr val="tx1"/>
            </a:solidFill>
            <a:prstDash val="solid"/>
            <a:headEnd type="none" w="med" len="med"/>
            <a:tailEnd type="none" w="med" len="med"/>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6868"/>
                                        </p:tgtEl>
                                        <p:attrNameLst>
                                          <p:attrName>style.visibility</p:attrName>
                                        </p:attrNameLst>
                                      </p:cBhvr>
                                      <p:to>
                                        <p:strVal val="visible"/>
                                      </p:to>
                                    </p:set>
                                    <p:animEffect transition="in" filter="barn(outVertical)">
                                      <p:cBhvr>
                                        <p:cTn id="7" dur="500"/>
                                        <p:tgtEl>
                                          <p:spTgt spid="3686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6873"/>
                                        </p:tgtEl>
                                        <p:attrNameLst>
                                          <p:attrName>style.visibility</p:attrName>
                                        </p:attrNameLst>
                                      </p:cBhvr>
                                      <p:to>
                                        <p:strVal val="visible"/>
                                      </p:to>
                                    </p:set>
                                    <p:animEffect transition="in" filter="wipe(left)">
                                      <p:cBhvr>
                                        <p:cTn id="12" dur="500"/>
                                        <p:tgtEl>
                                          <p:spTgt spid="3687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6869"/>
                                        </p:tgtEl>
                                        <p:attrNameLst>
                                          <p:attrName>style.visibility</p:attrName>
                                        </p:attrNameLst>
                                      </p:cBhvr>
                                      <p:to>
                                        <p:strVal val="visible"/>
                                      </p:to>
                                    </p:set>
                                    <p:animEffect transition="in" filter="wipe(left)">
                                      <p:cBhvr>
                                        <p:cTn id="17" dur="500"/>
                                        <p:tgtEl>
                                          <p:spTgt spid="3686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36870"/>
                                        </p:tgtEl>
                                        <p:attrNameLst>
                                          <p:attrName>style.visibility</p:attrName>
                                        </p:attrNameLst>
                                      </p:cBhvr>
                                      <p:to>
                                        <p:strVal val="visible"/>
                                      </p:to>
                                    </p:set>
                                    <p:animEffect transition="in" filter="barn(outVertical)">
                                      <p:cBhvr>
                                        <p:cTn id="22" dur="500"/>
                                        <p:tgtEl>
                                          <p:spTgt spid="3687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6874"/>
                                        </p:tgtEl>
                                        <p:attrNameLst>
                                          <p:attrName>style.visibility</p:attrName>
                                        </p:attrNameLst>
                                      </p:cBhvr>
                                      <p:to>
                                        <p:strVal val="visible"/>
                                      </p:to>
                                    </p:set>
                                    <p:animEffect transition="in" filter="wipe(left)">
                                      <p:cBhvr>
                                        <p:cTn id="27" dur="500"/>
                                        <p:tgtEl>
                                          <p:spTgt spid="3687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6871"/>
                                        </p:tgtEl>
                                        <p:attrNameLst>
                                          <p:attrName>style.visibility</p:attrName>
                                        </p:attrNameLst>
                                      </p:cBhvr>
                                      <p:to>
                                        <p:strVal val="visible"/>
                                      </p:to>
                                    </p:set>
                                    <p:animEffect transition="in" filter="wipe(left)">
                                      <p:cBhvr>
                                        <p:cTn id="32" dur="500"/>
                                        <p:tgtEl>
                                          <p:spTgt spid="36871"/>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2" fill="hold" grpId="0" nodeType="clickEffect">
                                  <p:stCondLst>
                                    <p:cond delay="0"/>
                                  </p:stCondLst>
                                  <p:childTnLst>
                                    <p:set>
                                      <p:cBhvr>
                                        <p:cTn id="36" dur="1" fill="hold">
                                          <p:stCondLst>
                                            <p:cond delay="0"/>
                                          </p:stCondLst>
                                        </p:cTn>
                                        <p:tgtEl>
                                          <p:spTgt spid="36872"/>
                                        </p:tgtEl>
                                        <p:attrNameLst>
                                          <p:attrName>style.visibility</p:attrName>
                                        </p:attrNameLst>
                                      </p:cBhvr>
                                      <p:to>
                                        <p:strVal val="visible"/>
                                      </p:to>
                                    </p:set>
                                    <p:animEffect transition="in" filter="slide(fromRight)">
                                      <p:cBhvr>
                                        <p:cTn id="37" dur="500"/>
                                        <p:tgtEl>
                                          <p:spTgt spid="368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animBg="1"/>
      <p:bldP spid="36869" grpId="0" animBg="1"/>
      <p:bldP spid="36870" grpId="0" animBg="1"/>
      <p:bldP spid="36871" grpId="0" animBg="1"/>
      <p:bldP spid="3687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1" name="文本占位符 37890"/>
          <p:cNvSpPr>
            <a:spLocks noGrp="1"/>
          </p:cNvSpPr>
          <p:nvPr>
            <p:ph type="body" idx="1"/>
          </p:nvPr>
        </p:nvSpPr>
        <p:spPr>
          <a:xfrm flipH="1">
            <a:off x="8382000" y="5410200"/>
            <a:ext cx="152400" cy="609600"/>
          </a:xfrm>
          <a:ln/>
        </p:spPr>
        <p:txBody>
          <a:bodyPr/>
          <a:p>
            <a:endParaRPr lang="zh-CN" altLang="en-US" dirty="0"/>
          </a:p>
        </p:txBody>
      </p:sp>
      <p:sp>
        <p:nvSpPr>
          <p:cNvPr id="37892" name="文本框 37891"/>
          <p:cNvSpPr txBox="1"/>
          <p:nvPr/>
        </p:nvSpPr>
        <p:spPr>
          <a:xfrm>
            <a:off x="1905000" y="2327275"/>
            <a:ext cx="803275" cy="466725"/>
          </a:xfrm>
          <a:prstGeom prst="rect">
            <a:avLst/>
          </a:prstGeom>
          <a:noFill/>
          <a:ln w="9525" cap="flat" cmpd="sng">
            <a:solidFill>
              <a:srgbClr val="FF0000"/>
            </a:solidFill>
            <a:prstDash val="solid"/>
            <a:miter/>
            <a:headEnd type="none" w="med" len="med"/>
            <a:tailEnd type="none" w="med" len="med"/>
          </a:ln>
        </p:spPr>
        <p:txBody>
          <a:bodyPr wrap="none" anchor="t">
            <a:spAutoFit/>
          </a:bodyPr>
          <a:p>
            <a:pPr>
              <a:buClrTx/>
            </a:pPr>
            <a:r>
              <a:rPr lang="zh-CN" altLang="en-US" sz="2400" b="1" dirty="0">
                <a:latin typeface="Times New Roman" panose="02020603050405020304" pitchFamily="18" charset="0"/>
                <a:ea typeface="华文中宋" pitchFamily="2" charset="-122"/>
              </a:rPr>
              <a:t>目的</a:t>
            </a:r>
            <a:endParaRPr lang="zh-CN" altLang="en-US" sz="2400" b="1">
              <a:latin typeface="Times New Roman" panose="02020603050405020304" pitchFamily="18" charset="0"/>
              <a:ea typeface="华文中宋" pitchFamily="2" charset="-122"/>
            </a:endParaRPr>
          </a:p>
        </p:txBody>
      </p:sp>
      <p:sp>
        <p:nvSpPr>
          <p:cNvPr id="37893" name="文本框 37892"/>
          <p:cNvSpPr txBox="1"/>
          <p:nvPr/>
        </p:nvSpPr>
        <p:spPr>
          <a:xfrm>
            <a:off x="1905000" y="3267075"/>
            <a:ext cx="803275" cy="466725"/>
          </a:xfrm>
          <a:prstGeom prst="rect">
            <a:avLst/>
          </a:prstGeom>
          <a:noFill/>
          <a:ln w="9525" cap="flat" cmpd="sng">
            <a:solidFill>
              <a:srgbClr val="FF0000"/>
            </a:solidFill>
            <a:prstDash val="solid"/>
            <a:miter/>
            <a:headEnd type="none" w="med" len="med"/>
            <a:tailEnd type="none" w="med" len="med"/>
          </a:ln>
        </p:spPr>
        <p:txBody>
          <a:bodyPr wrap="none" anchor="t">
            <a:spAutoFit/>
          </a:bodyPr>
          <a:p>
            <a:pPr>
              <a:buClrTx/>
            </a:pPr>
            <a:r>
              <a:rPr lang="zh-CN" altLang="en-US" sz="2400" b="1" dirty="0">
                <a:latin typeface="Times New Roman" panose="02020603050405020304" pitchFamily="18" charset="0"/>
                <a:ea typeface="华文中宋" pitchFamily="2" charset="-122"/>
              </a:rPr>
              <a:t>内容</a:t>
            </a:r>
            <a:endParaRPr lang="zh-CN" altLang="en-US" sz="2400" b="1">
              <a:latin typeface="Times New Roman" panose="02020603050405020304" pitchFamily="18" charset="0"/>
              <a:ea typeface="华文中宋" pitchFamily="2" charset="-122"/>
            </a:endParaRPr>
          </a:p>
        </p:txBody>
      </p:sp>
      <p:sp>
        <p:nvSpPr>
          <p:cNvPr id="37894" name="文本框 37893"/>
          <p:cNvSpPr txBox="1"/>
          <p:nvPr/>
        </p:nvSpPr>
        <p:spPr>
          <a:xfrm>
            <a:off x="3581400" y="2286000"/>
            <a:ext cx="5070475" cy="466725"/>
          </a:xfrm>
          <a:prstGeom prst="rect">
            <a:avLst/>
          </a:prstGeom>
          <a:solidFill>
            <a:schemeClr val="hlink"/>
          </a:solidFill>
          <a:ln w="9525" cap="flat" cmpd="sng">
            <a:solidFill>
              <a:srgbClr val="FFFF00"/>
            </a:solidFill>
            <a:prstDash val="solid"/>
            <a:miter/>
            <a:headEnd type="none" w="med" len="med"/>
            <a:tailEnd type="none" w="med" len="med"/>
          </a:ln>
        </p:spPr>
        <p:txBody>
          <a:bodyPr wrap="none" anchor="t">
            <a:spAutoFit/>
          </a:bodyPr>
          <a:p>
            <a:pPr>
              <a:buClrTx/>
            </a:pPr>
            <a:r>
              <a:rPr lang="zh-CN" altLang="en-US" sz="2400" b="1" dirty="0">
                <a:latin typeface="Times New Roman" panose="02020603050405020304" pitchFamily="18" charset="0"/>
                <a:ea typeface="华文中宋" pitchFamily="2" charset="-122"/>
              </a:rPr>
              <a:t>都是为了加强中央集权和皇权专制。</a:t>
            </a:r>
            <a:endParaRPr lang="zh-CN" altLang="en-US" sz="2400" b="1">
              <a:latin typeface="Times New Roman" panose="02020603050405020304" pitchFamily="18" charset="0"/>
              <a:ea typeface="华文中宋" pitchFamily="2" charset="-122"/>
            </a:endParaRPr>
          </a:p>
        </p:txBody>
      </p:sp>
      <p:sp>
        <p:nvSpPr>
          <p:cNvPr id="37895" name="文本框 37894"/>
          <p:cNvSpPr txBox="1"/>
          <p:nvPr/>
        </p:nvSpPr>
        <p:spPr>
          <a:xfrm>
            <a:off x="3581400" y="3124200"/>
            <a:ext cx="5375275" cy="831850"/>
          </a:xfrm>
          <a:prstGeom prst="rect">
            <a:avLst/>
          </a:prstGeom>
          <a:solidFill>
            <a:schemeClr val="hlink"/>
          </a:solidFill>
          <a:ln w="9525" cap="flat" cmpd="sng">
            <a:solidFill>
              <a:srgbClr val="FFFF00"/>
            </a:solidFill>
            <a:prstDash val="solid"/>
            <a:miter/>
            <a:headEnd type="none" w="med" len="med"/>
            <a:tailEnd type="none" w="med" len="med"/>
          </a:ln>
        </p:spPr>
        <p:txBody>
          <a:bodyPr wrap="none" anchor="t">
            <a:spAutoFit/>
          </a:bodyPr>
          <a:p>
            <a:pPr>
              <a:buClrTx/>
            </a:pPr>
            <a:r>
              <a:rPr lang="zh-CN" altLang="en-US" sz="2400" b="1">
                <a:latin typeface="Times New Roman" panose="02020603050405020304" pitchFamily="18" charset="0"/>
                <a:ea typeface="华文中宋" pitchFamily="2" charset="-122"/>
              </a:rPr>
              <a:t>都用分权来</a:t>
            </a:r>
            <a:r>
              <a:rPr lang="zh-CN" altLang="en-US" sz="2400" b="1" dirty="0">
                <a:latin typeface="Times New Roman" panose="02020603050405020304" pitchFamily="18" charset="0"/>
                <a:ea typeface="华文中宋" pitchFamily="2" charset="-122"/>
              </a:rPr>
              <a:t>削弱相权，都是用和平方式</a:t>
            </a:r>
            <a:endParaRPr lang="zh-CN" altLang="en-US" sz="2400" b="1" dirty="0">
              <a:latin typeface="Times New Roman" panose="02020603050405020304" pitchFamily="18" charset="0"/>
              <a:ea typeface="华文中宋" pitchFamily="2" charset="-122"/>
            </a:endParaRPr>
          </a:p>
          <a:p>
            <a:pPr>
              <a:buClrTx/>
            </a:pPr>
            <a:r>
              <a:rPr lang="zh-CN" altLang="en-US" sz="2400" b="1" dirty="0">
                <a:latin typeface="Times New Roman" panose="02020603050405020304" pitchFamily="18" charset="0"/>
                <a:ea typeface="华文中宋" pitchFamily="2" charset="-122"/>
              </a:rPr>
              <a:t>解决地方对中央的威胁。</a:t>
            </a:r>
            <a:endParaRPr lang="zh-CN" altLang="en-US" sz="2400" b="1">
              <a:latin typeface="Times New Roman" panose="02020603050405020304" pitchFamily="18" charset="0"/>
              <a:ea typeface="华文中宋" pitchFamily="2" charset="-122"/>
            </a:endParaRPr>
          </a:p>
        </p:txBody>
      </p:sp>
      <p:sp>
        <p:nvSpPr>
          <p:cNvPr id="37896" name="文本框 37895"/>
          <p:cNvSpPr txBox="1"/>
          <p:nvPr/>
        </p:nvSpPr>
        <p:spPr>
          <a:xfrm>
            <a:off x="152400" y="5105400"/>
            <a:ext cx="1098550" cy="457200"/>
          </a:xfrm>
          <a:prstGeom prst="rect">
            <a:avLst/>
          </a:prstGeom>
          <a:solidFill>
            <a:srgbClr val="009900"/>
          </a:solidFill>
          <a:ln w="9525">
            <a:noFill/>
          </a:ln>
        </p:spPr>
        <p:txBody>
          <a:bodyPr wrap="none" anchor="t">
            <a:spAutoFit/>
          </a:bodyPr>
          <a:p>
            <a:pPr>
              <a:buClrTx/>
            </a:pPr>
            <a:r>
              <a:rPr lang="zh-CN" altLang="en-US" sz="2400" b="1" dirty="0">
                <a:solidFill>
                  <a:srgbClr val="FFFF00"/>
                </a:solidFill>
                <a:latin typeface="Times New Roman" panose="02020603050405020304" pitchFamily="18" charset="0"/>
                <a:ea typeface="华文中宋" pitchFamily="2" charset="-122"/>
              </a:rPr>
              <a:t>不同点</a:t>
            </a:r>
            <a:endParaRPr lang="zh-CN" altLang="en-US" sz="2400" b="1" dirty="0">
              <a:solidFill>
                <a:srgbClr val="FFFF00"/>
              </a:solidFill>
              <a:latin typeface="Times New Roman" panose="02020603050405020304" pitchFamily="18" charset="0"/>
              <a:ea typeface="华文中宋" pitchFamily="2" charset="-122"/>
            </a:endParaRPr>
          </a:p>
        </p:txBody>
      </p:sp>
      <p:sp>
        <p:nvSpPr>
          <p:cNvPr id="37897" name="文本框 37896"/>
          <p:cNvSpPr txBox="1"/>
          <p:nvPr/>
        </p:nvSpPr>
        <p:spPr>
          <a:xfrm>
            <a:off x="1828800" y="5553075"/>
            <a:ext cx="1108075" cy="466725"/>
          </a:xfrm>
          <a:prstGeom prst="rect">
            <a:avLst/>
          </a:prstGeom>
          <a:noFill/>
          <a:ln w="9525" cap="flat" cmpd="sng">
            <a:solidFill>
              <a:srgbClr val="FF0000"/>
            </a:solidFill>
            <a:prstDash val="solid"/>
            <a:miter/>
            <a:headEnd type="none" w="med" len="med"/>
            <a:tailEnd type="none" w="med" len="med"/>
          </a:ln>
        </p:spPr>
        <p:txBody>
          <a:bodyPr wrap="none" anchor="t">
            <a:spAutoFit/>
          </a:bodyPr>
          <a:p>
            <a:pPr>
              <a:buClrTx/>
            </a:pPr>
            <a:r>
              <a:rPr lang="zh-CN" altLang="en-US" sz="2400" b="1" dirty="0">
                <a:latin typeface="Times New Roman" panose="02020603050405020304" pitchFamily="18" charset="0"/>
                <a:ea typeface="华文中宋" pitchFamily="2" charset="-122"/>
              </a:rPr>
              <a:t>宋太祖</a:t>
            </a:r>
            <a:endParaRPr lang="zh-CN" altLang="en-US" sz="2400" b="1">
              <a:latin typeface="Times New Roman" panose="02020603050405020304" pitchFamily="18" charset="0"/>
              <a:ea typeface="华文中宋" pitchFamily="2" charset="-122"/>
            </a:endParaRPr>
          </a:p>
        </p:txBody>
      </p:sp>
      <p:sp>
        <p:nvSpPr>
          <p:cNvPr id="37898" name="文本框 37897"/>
          <p:cNvSpPr txBox="1"/>
          <p:nvPr/>
        </p:nvSpPr>
        <p:spPr>
          <a:xfrm>
            <a:off x="1828800" y="4572000"/>
            <a:ext cx="1108075" cy="466725"/>
          </a:xfrm>
          <a:prstGeom prst="rect">
            <a:avLst/>
          </a:prstGeom>
          <a:noFill/>
          <a:ln w="9525" cap="flat" cmpd="sng">
            <a:solidFill>
              <a:srgbClr val="FF0000"/>
            </a:solidFill>
            <a:prstDash val="solid"/>
            <a:miter/>
            <a:headEnd type="none" w="med" len="med"/>
            <a:tailEnd type="none" w="med" len="med"/>
          </a:ln>
        </p:spPr>
        <p:txBody>
          <a:bodyPr wrap="none" anchor="t">
            <a:spAutoFit/>
          </a:bodyPr>
          <a:p>
            <a:pPr>
              <a:buClrTx/>
            </a:pPr>
            <a:r>
              <a:rPr lang="zh-CN" altLang="en-US" sz="2400" b="1" dirty="0">
                <a:latin typeface="Times New Roman" panose="02020603050405020304" pitchFamily="18" charset="0"/>
                <a:ea typeface="华文中宋" pitchFamily="2" charset="-122"/>
              </a:rPr>
              <a:t>汉武帝</a:t>
            </a:r>
            <a:endParaRPr lang="zh-CN" altLang="en-US" sz="2400" b="1">
              <a:latin typeface="Times New Roman" panose="02020603050405020304" pitchFamily="18" charset="0"/>
              <a:ea typeface="华文中宋" pitchFamily="2" charset="-122"/>
            </a:endParaRPr>
          </a:p>
        </p:txBody>
      </p:sp>
      <p:sp>
        <p:nvSpPr>
          <p:cNvPr id="37899" name="文本框 37898"/>
          <p:cNvSpPr txBox="1"/>
          <p:nvPr/>
        </p:nvSpPr>
        <p:spPr>
          <a:xfrm>
            <a:off x="3505200" y="4419600"/>
            <a:ext cx="5670550" cy="822325"/>
          </a:xfrm>
          <a:prstGeom prst="rect">
            <a:avLst/>
          </a:prstGeom>
          <a:solidFill>
            <a:srgbClr val="009900"/>
          </a:solidFill>
          <a:ln w="9525">
            <a:noFill/>
          </a:ln>
        </p:spPr>
        <p:txBody>
          <a:bodyPr wrap="none" anchor="t">
            <a:spAutoFit/>
          </a:bodyPr>
          <a:p>
            <a:pPr>
              <a:buClrTx/>
            </a:pPr>
            <a:r>
              <a:rPr lang="zh-CN" altLang="en-US" sz="2400" b="1" dirty="0">
                <a:solidFill>
                  <a:srgbClr val="FFFF00"/>
                </a:solidFill>
                <a:latin typeface="Times New Roman" panose="02020603050405020304" pitchFamily="18" charset="0"/>
                <a:ea typeface="华文中宋" pitchFamily="2" charset="-122"/>
              </a:rPr>
              <a:t>用推恩令解决王国问题，设置刺史加强对</a:t>
            </a:r>
            <a:endParaRPr lang="zh-CN" altLang="en-US" sz="2400" b="1" dirty="0">
              <a:solidFill>
                <a:srgbClr val="FFFF00"/>
              </a:solidFill>
              <a:latin typeface="Times New Roman" panose="02020603050405020304" pitchFamily="18" charset="0"/>
              <a:ea typeface="华文中宋" pitchFamily="2" charset="-122"/>
            </a:endParaRPr>
          </a:p>
          <a:p>
            <a:pPr>
              <a:buClrTx/>
            </a:pPr>
            <a:r>
              <a:rPr lang="zh-CN" altLang="en-US" sz="2400" b="1" dirty="0">
                <a:solidFill>
                  <a:srgbClr val="FFFF00"/>
                </a:solidFill>
                <a:latin typeface="Times New Roman" panose="02020603050405020304" pitchFamily="18" charset="0"/>
                <a:ea typeface="华文中宋" pitchFamily="2" charset="-122"/>
              </a:rPr>
              <a:t>地方的监督，负面影响较少。</a:t>
            </a:r>
            <a:endParaRPr lang="zh-CN" altLang="en-US" sz="2400" b="1" dirty="0">
              <a:solidFill>
                <a:srgbClr val="FFFF00"/>
              </a:solidFill>
              <a:latin typeface="Times New Roman" panose="02020603050405020304" pitchFamily="18" charset="0"/>
              <a:ea typeface="华文中宋" pitchFamily="2" charset="-122"/>
            </a:endParaRPr>
          </a:p>
        </p:txBody>
      </p:sp>
      <p:sp>
        <p:nvSpPr>
          <p:cNvPr id="37900" name="文本框 37899"/>
          <p:cNvSpPr txBox="1"/>
          <p:nvPr/>
        </p:nvSpPr>
        <p:spPr>
          <a:xfrm>
            <a:off x="3473450" y="5410200"/>
            <a:ext cx="5670550" cy="1187450"/>
          </a:xfrm>
          <a:prstGeom prst="rect">
            <a:avLst/>
          </a:prstGeom>
          <a:solidFill>
            <a:srgbClr val="009900"/>
          </a:solidFill>
          <a:ln w="9525">
            <a:noFill/>
          </a:ln>
        </p:spPr>
        <p:txBody>
          <a:bodyPr wrap="none" anchor="t">
            <a:spAutoFit/>
          </a:bodyPr>
          <a:p>
            <a:pPr>
              <a:buClrTx/>
            </a:pPr>
            <a:r>
              <a:rPr lang="zh-CN" altLang="en-US" sz="2400" b="1" dirty="0">
                <a:solidFill>
                  <a:srgbClr val="FFFF00"/>
                </a:solidFill>
                <a:latin typeface="Times New Roman" panose="02020603050405020304" pitchFamily="18" charset="0"/>
                <a:ea typeface="华文中宋" pitchFamily="2" charset="-122"/>
              </a:rPr>
              <a:t>严格控制军权，解决藩镇割据问题，但在</a:t>
            </a:r>
            <a:endParaRPr lang="zh-CN" altLang="en-US" sz="2400" b="1" dirty="0">
              <a:solidFill>
                <a:srgbClr val="FFFF00"/>
              </a:solidFill>
              <a:latin typeface="Times New Roman" panose="02020603050405020304" pitchFamily="18" charset="0"/>
              <a:ea typeface="华文中宋" pitchFamily="2" charset="-122"/>
            </a:endParaRPr>
          </a:p>
          <a:p>
            <a:pPr>
              <a:buClrTx/>
            </a:pPr>
            <a:r>
              <a:rPr lang="zh-CN" altLang="en-US" sz="2400" b="1" dirty="0">
                <a:solidFill>
                  <a:srgbClr val="FFFF00"/>
                </a:solidFill>
                <a:latin typeface="Times New Roman" panose="02020603050405020304" pitchFamily="18" charset="0"/>
                <a:ea typeface="华文中宋" pitchFamily="2" charset="-122"/>
              </a:rPr>
              <a:t>加强中央集权同时，也使宋朝官僚机构庞</a:t>
            </a:r>
            <a:endParaRPr lang="zh-CN" altLang="en-US" sz="2400" b="1" dirty="0">
              <a:solidFill>
                <a:srgbClr val="FFFF00"/>
              </a:solidFill>
              <a:latin typeface="Times New Roman" panose="02020603050405020304" pitchFamily="18" charset="0"/>
              <a:ea typeface="华文中宋" pitchFamily="2" charset="-122"/>
            </a:endParaRPr>
          </a:p>
          <a:p>
            <a:pPr>
              <a:buClrTx/>
            </a:pPr>
            <a:r>
              <a:rPr lang="zh-CN" altLang="en-US" sz="2400" b="1" dirty="0">
                <a:solidFill>
                  <a:srgbClr val="FFFF00"/>
                </a:solidFill>
                <a:latin typeface="Times New Roman" panose="02020603050405020304" pitchFamily="18" charset="0"/>
                <a:ea typeface="华文中宋" pitchFamily="2" charset="-122"/>
              </a:rPr>
              <a:t>大，造成“冗兵、冗官、冗费”局面。</a:t>
            </a:r>
            <a:endParaRPr lang="zh-CN" altLang="en-US" sz="2400" b="1" dirty="0">
              <a:solidFill>
                <a:srgbClr val="FFFF00"/>
              </a:solidFill>
              <a:latin typeface="Times New Roman" panose="02020603050405020304" pitchFamily="18" charset="0"/>
              <a:ea typeface="华文中宋" pitchFamily="2" charset="-122"/>
            </a:endParaRPr>
          </a:p>
        </p:txBody>
      </p:sp>
      <p:sp>
        <p:nvSpPr>
          <p:cNvPr id="37901" name="直接连接符 37900"/>
          <p:cNvSpPr/>
          <p:nvPr/>
        </p:nvSpPr>
        <p:spPr>
          <a:xfrm flipV="1">
            <a:off x="1219200" y="2514600"/>
            <a:ext cx="685800" cy="381000"/>
          </a:xfrm>
          <a:prstGeom prst="line">
            <a:avLst/>
          </a:prstGeom>
          <a:ln w="9525" cap="flat" cmpd="sng">
            <a:solidFill>
              <a:schemeClr val="tx1"/>
            </a:solidFill>
            <a:prstDash val="solid"/>
            <a:headEnd type="none" w="med" len="med"/>
            <a:tailEnd type="none" w="med" len="med"/>
          </a:ln>
        </p:spPr>
      </p:sp>
      <p:sp>
        <p:nvSpPr>
          <p:cNvPr id="37902" name="直接连接符 37901"/>
          <p:cNvSpPr/>
          <p:nvPr/>
        </p:nvSpPr>
        <p:spPr>
          <a:xfrm>
            <a:off x="1219200" y="3124200"/>
            <a:ext cx="685800" cy="304800"/>
          </a:xfrm>
          <a:prstGeom prst="line">
            <a:avLst/>
          </a:prstGeom>
          <a:ln w="9525" cap="flat" cmpd="sng">
            <a:solidFill>
              <a:schemeClr val="tx1"/>
            </a:solidFill>
            <a:prstDash val="solid"/>
            <a:headEnd type="none" w="med" len="med"/>
            <a:tailEnd type="none" w="med" len="med"/>
          </a:ln>
        </p:spPr>
      </p:sp>
      <p:sp>
        <p:nvSpPr>
          <p:cNvPr id="37903" name="直接连接符 37902"/>
          <p:cNvSpPr/>
          <p:nvPr/>
        </p:nvSpPr>
        <p:spPr>
          <a:xfrm>
            <a:off x="2667000" y="2514600"/>
            <a:ext cx="914400" cy="0"/>
          </a:xfrm>
          <a:prstGeom prst="line">
            <a:avLst/>
          </a:prstGeom>
          <a:ln w="9525" cap="flat" cmpd="sng">
            <a:solidFill>
              <a:schemeClr val="tx1"/>
            </a:solidFill>
            <a:prstDash val="solid"/>
            <a:headEnd type="none" w="med" len="med"/>
            <a:tailEnd type="none" w="med" len="med"/>
          </a:ln>
        </p:spPr>
      </p:sp>
      <p:sp>
        <p:nvSpPr>
          <p:cNvPr id="37904" name="直接连接符 37903"/>
          <p:cNvSpPr/>
          <p:nvPr/>
        </p:nvSpPr>
        <p:spPr>
          <a:xfrm>
            <a:off x="2743200" y="3505200"/>
            <a:ext cx="838200" cy="0"/>
          </a:xfrm>
          <a:prstGeom prst="line">
            <a:avLst/>
          </a:prstGeom>
          <a:ln w="9525" cap="flat" cmpd="sng">
            <a:solidFill>
              <a:schemeClr val="tx1"/>
            </a:solidFill>
            <a:prstDash val="solid"/>
            <a:headEnd type="none" w="med" len="med"/>
            <a:tailEnd type="none" w="med" len="med"/>
          </a:ln>
        </p:spPr>
      </p:sp>
      <p:sp>
        <p:nvSpPr>
          <p:cNvPr id="37905" name="直接连接符 37904"/>
          <p:cNvSpPr/>
          <p:nvPr/>
        </p:nvSpPr>
        <p:spPr>
          <a:xfrm flipV="1">
            <a:off x="1295400" y="4724400"/>
            <a:ext cx="533400" cy="533400"/>
          </a:xfrm>
          <a:prstGeom prst="line">
            <a:avLst/>
          </a:prstGeom>
          <a:ln w="9525" cap="flat" cmpd="sng">
            <a:solidFill>
              <a:schemeClr val="tx1"/>
            </a:solidFill>
            <a:prstDash val="solid"/>
            <a:headEnd type="none" w="med" len="med"/>
            <a:tailEnd type="none" w="med" len="med"/>
          </a:ln>
        </p:spPr>
      </p:sp>
      <p:sp>
        <p:nvSpPr>
          <p:cNvPr id="37906" name="直接连接符 37905"/>
          <p:cNvSpPr/>
          <p:nvPr/>
        </p:nvSpPr>
        <p:spPr>
          <a:xfrm>
            <a:off x="1295400" y="5410200"/>
            <a:ext cx="457200" cy="457200"/>
          </a:xfrm>
          <a:prstGeom prst="line">
            <a:avLst/>
          </a:prstGeom>
          <a:ln w="9525" cap="flat" cmpd="sng">
            <a:solidFill>
              <a:schemeClr val="tx1"/>
            </a:solidFill>
            <a:prstDash val="solid"/>
            <a:headEnd type="none" w="med" len="med"/>
            <a:tailEnd type="none" w="med" len="med"/>
          </a:ln>
        </p:spPr>
      </p:sp>
      <p:sp>
        <p:nvSpPr>
          <p:cNvPr id="37907" name="直接连接符 37906"/>
          <p:cNvSpPr/>
          <p:nvPr/>
        </p:nvSpPr>
        <p:spPr>
          <a:xfrm>
            <a:off x="2971800" y="4800600"/>
            <a:ext cx="533400" cy="0"/>
          </a:xfrm>
          <a:prstGeom prst="line">
            <a:avLst/>
          </a:prstGeom>
          <a:ln w="9525" cap="flat" cmpd="sng">
            <a:solidFill>
              <a:schemeClr val="tx1"/>
            </a:solidFill>
            <a:prstDash val="solid"/>
            <a:headEnd type="none" w="med" len="med"/>
            <a:tailEnd type="none" w="med" len="med"/>
          </a:ln>
        </p:spPr>
      </p:sp>
      <p:sp>
        <p:nvSpPr>
          <p:cNvPr id="37908" name="直接连接符 37907"/>
          <p:cNvSpPr/>
          <p:nvPr/>
        </p:nvSpPr>
        <p:spPr>
          <a:xfrm>
            <a:off x="2971800" y="5791200"/>
            <a:ext cx="533400" cy="0"/>
          </a:xfrm>
          <a:prstGeom prst="line">
            <a:avLst/>
          </a:prstGeom>
          <a:ln w="9525" cap="flat" cmpd="sng">
            <a:solidFill>
              <a:schemeClr val="tx1"/>
            </a:solidFill>
            <a:prstDash val="solid"/>
            <a:headEnd type="none" w="med" len="med"/>
            <a:tailEnd type="none" w="med" len="med"/>
          </a:ln>
        </p:spPr>
      </p:sp>
      <p:sp>
        <p:nvSpPr>
          <p:cNvPr id="37909" name="矩形 37908"/>
          <p:cNvSpPr/>
          <p:nvPr/>
        </p:nvSpPr>
        <p:spPr>
          <a:xfrm>
            <a:off x="996950" y="2497138"/>
            <a:ext cx="184150" cy="519112"/>
          </a:xfrm>
          <a:prstGeom prst="rect">
            <a:avLst/>
          </a:prstGeom>
          <a:noFill/>
          <a:ln w="9525">
            <a:noFill/>
          </a:ln>
        </p:spPr>
        <p:txBody>
          <a:bodyPr wrap="none" anchor="t">
            <a:spAutoFit/>
          </a:bodyPr>
          <a:p>
            <a:pPr>
              <a:buClrTx/>
            </a:pPr>
            <a:endParaRPr lang="zh-CN" altLang="en-US" sz="2800" b="1" dirty="0">
              <a:solidFill>
                <a:srgbClr val="CC3300"/>
              </a:solidFill>
              <a:latin typeface="华文中宋" pitchFamily="2" charset="-122"/>
              <a:ea typeface="华文中宋" pitchFamily="2" charset="-122"/>
            </a:endParaRPr>
          </a:p>
        </p:txBody>
      </p:sp>
      <p:sp>
        <p:nvSpPr>
          <p:cNvPr id="37910" name="矩形 37909"/>
          <p:cNvSpPr/>
          <p:nvPr/>
        </p:nvSpPr>
        <p:spPr>
          <a:xfrm>
            <a:off x="152400" y="2819400"/>
            <a:ext cx="1103313" cy="457200"/>
          </a:xfrm>
          <a:prstGeom prst="rect">
            <a:avLst/>
          </a:prstGeom>
          <a:solidFill>
            <a:schemeClr val="hlink"/>
          </a:solidFill>
          <a:ln w="9525">
            <a:noFill/>
          </a:ln>
        </p:spPr>
        <p:txBody>
          <a:bodyPr wrap="none" anchor="t">
            <a:spAutoFit/>
          </a:bodyPr>
          <a:p>
            <a:r>
              <a:rPr lang="zh-CN" altLang="en-US" sz="2400" b="1" dirty="0">
                <a:latin typeface="Arial" panose="020B0604020202020204" pitchFamily="34" charset="0"/>
                <a:ea typeface="宋体" panose="02010600030101010101" pitchFamily="2" charset="-122"/>
              </a:rPr>
              <a:t>相同点</a:t>
            </a:r>
            <a:endParaRPr lang="zh-CN" altLang="en-US" sz="2400" b="1" dirty="0">
              <a:latin typeface="Arial" panose="020B0604020202020204" pitchFamily="34" charset="0"/>
              <a:ea typeface="宋体" panose="02010600030101010101" pitchFamily="2" charset="-122"/>
            </a:endParaRPr>
          </a:p>
        </p:txBody>
      </p:sp>
      <p:sp>
        <p:nvSpPr>
          <p:cNvPr id="37911" name="矩形 37910"/>
          <p:cNvSpPr/>
          <p:nvPr/>
        </p:nvSpPr>
        <p:spPr>
          <a:xfrm>
            <a:off x="381000" y="917575"/>
            <a:ext cx="7791450" cy="457200"/>
          </a:xfrm>
          <a:prstGeom prst="rect">
            <a:avLst/>
          </a:prstGeom>
          <a:noFill/>
          <a:ln w="9525">
            <a:noFill/>
          </a:ln>
        </p:spPr>
        <p:txBody>
          <a:bodyPr wrap="none" anchor="t">
            <a:spAutoFit/>
          </a:bodyPr>
          <a:p>
            <a:pPr>
              <a:buClrTx/>
            </a:pPr>
            <a:r>
              <a:rPr lang="en-US" altLang="zh-CN" sz="2400" b="1">
                <a:solidFill>
                  <a:srgbClr val="CC3300"/>
                </a:solidFill>
                <a:latin typeface="Arial" panose="020B0604020202020204" pitchFamily="34" charset="0"/>
                <a:ea typeface="宋体" panose="02010600030101010101" pitchFamily="2" charset="-122"/>
              </a:rPr>
              <a:t>2.</a:t>
            </a:r>
            <a:r>
              <a:rPr lang="zh-CN" altLang="en-US" sz="2400" b="1" dirty="0">
                <a:solidFill>
                  <a:srgbClr val="CC3300"/>
                </a:solidFill>
                <a:latin typeface="Arial" panose="020B0604020202020204" pitchFamily="34" charset="0"/>
                <a:ea typeface="宋体" panose="02010600030101010101" pitchFamily="2" charset="-122"/>
              </a:rPr>
              <a:t>汉武帝和宋太祖为加强中央集权采取的措施有何异同？</a:t>
            </a:r>
            <a:endParaRPr lang="zh-CN" altLang="en-US" sz="2400" b="1" dirty="0">
              <a:solidFill>
                <a:srgbClr val="CC3300"/>
              </a:solidFill>
              <a:latin typeface="Arial" panose="020B0604020202020204" pitchFamily="34" charset="0"/>
              <a:ea typeface="宋体" panose="02010600030101010101" pitchFamily="2" charset="-122"/>
            </a:endParaRPr>
          </a:p>
        </p:txBody>
      </p:sp>
      <p:sp>
        <p:nvSpPr>
          <p:cNvPr id="37912" name="矩形 37911"/>
          <p:cNvSpPr/>
          <p:nvPr/>
        </p:nvSpPr>
        <p:spPr>
          <a:xfrm>
            <a:off x="609600" y="150813"/>
            <a:ext cx="1407160" cy="460375"/>
          </a:xfrm>
          <a:prstGeom prst="rect">
            <a:avLst/>
          </a:prstGeom>
          <a:noFill/>
          <a:ln w="9525">
            <a:noFill/>
          </a:ln>
        </p:spPr>
        <p:txBody>
          <a:bodyPr wrap="none" anchor="t">
            <a:spAutoFit/>
          </a:bodyPr>
          <a:p>
            <a:r>
              <a:rPr lang="zh-CN" altLang="en-US" sz="2400" b="1" dirty="0">
                <a:latin typeface="Arial" panose="020B0604020202020204" pitchFamily="34" charset="0"/>
                <a:ea typeface="宋体" panose="02010600030101010101" pitchFamily="2" charset="-122"/>
              </a:rPr>
              <a:t>自我测评</a:t>
            </a:r>
            <a:endParaRPr lang="zh-CN" altLang="en-US" sz="2400" b="1" dirty="0">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7891">
                                            <p:txEl>
                                              <p:charRg st="0"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7910"/>
                                        </p:tgtEl>
                                        <p:attrNameLst>
                                          <p:attrName>style.visibility</p:attrName>
                                        </p:attrNameLst>
                                      </p:cBhvr>
                                      <p:to>
                                        <p:strVal val="visible"/>
                                      </p:to>
                                    </p:set>
                                    <p:anim calcmode="lin" valueType="num">
                                      <p:cBhvr additive="base">
                                        <p:cTn id="11" dur="500" fill="hold"/>
                                        <p:tgtEl>
                                          <p:spTgt spid="37910"/>
                                        </p:tgtEl>
                                        <p:attrNameLst>
                                          <p:attrName>ppt_x</p:attrName>
                                        </p:attrNameLst>
                                      </p:cBhvr>
                                      <p:tavLst>
                                        <p:tav tm="0">
                                          <p:val>
                                            <p:strVal val="#ppt_x"/>
                                          </p:val>
                                        </p:tav>
                                        <p:tav tm="100000">
                                          <p:val>
                                            <p:strVal val="#ppt_x"/>
                                          </p:val>
                                        </p:tav>
                                      </p:tavLst>
                                    </p:anim>
                                    <p:anim calcmode="lin" valueType="num">
                                      <p:cBhvr additive="base">
                                        <p:cTn id="12" dur="500" fill="hold"/>
                                        <p:tgtEl>
                                          <p:spTgt spid="379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7892"/>
                                        </p:tgtEl>
                                        <p:attrNameLst>
                                          <p:attrName>style.visibility</p:attrName>
                                        </p:attrNameLst>
                                      </p:cBhvr>
                                      <p:to>
                                        <p:strVal val="visible"/>
                                      </p:to>
                                    </p:set>
                                    <p:anim calcmode="lin" valueType="num">
                                      <p:cBhvr additive="base">
                                        <p:cTn id="15" dur="500" fill="hold"/>
                                        <p:tgtEl>
                                          <p:spTgt spid="37892"/>
                                        </p:tgtEl>
                                        <p:attrNameLst>
                                          <p:attrName>ppt_x</p:attrName>
                                        </p:attrNameLst>
                                      </p:cBhvr>
                                      <p:tavLst>
                                        <p:tav tm="0">
                                          <p:val>
                                            <p:strVal val="#ppt_x"/>
                                          </p:val>
                                        </p:tav>
                                        <p:tav tm="100000">
                                          <p:val>
                                            <p:strVal val="#ppt_x"/>
                                          </p:val>
                                        </p:tav>
                                      </p:tavLst>
                                    </p:anim>
                                    <p:anim calcmode="lin" valueType="num">
                                      <p:cBhvr additive="base">
                                        <p:cTn id="16" dur="500" fill="hold"/>
                                        <p:tgtEl>
                                          <p:spTgt spid="3789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7893"/>
                                        </p:tgtEl>
                                        <p:attrNameLst>
                                          <p:attrName>style.visibility</p:attrName>
                                        </p:attrNameLst>
                                      </p:cBhvr>
                                      <p:to>
                                        <p:strVal val="visible"/>
                                      </p:to>
                                    </p:set>
                                    <p:anim calcmode="lin" valueType="num">
                                      <p:cBhvr additive="base">
                                        <p:cTn id="19" dur="500" fill="hold"/>
                                        <p:tgtEl>
                                          <p:spTgt spid="37893"/>
                                        </p:tgtEl>
                                        <p:attrNameLst>
                                          <p:attrName>ppt_x</p:attrName>
                                        </p:attrNameLst>
                                      </p:cBhvr>
                                      <p:tavLst>
                                        <p:tav tm="0">
                                          <p:val>
                                            <p:strVal val="#ppt_x"/>
                                          </p:val>
                                        </p:tav>
                                        <p:tav tm="100000">
                                          <p:val>
                                            <p:strVal val="#ppt_x"/>
                                          </p:val>
                                        </p:tav>
                                      </p:tavLst>
                                    </p:anim>
                                    <p:anim calcmode="lin" valueType="num">
                                      <p:cBhvr additive="base">
                                        <p:cTn id="20" dur="500" fill="hold"/>
                                        <p:tgtEl>
                                          <p:spTgt spid="3789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7896"/>
                                        </p:tgtEl>
                                        <p:attrNameLst>
                                          <p:attrName>style.visibility</p:attrName>
                                        </p:attrNameLst>
                                      </p:cBhvr>
                                      <p:to>
                                        <p:strVal val="visible"/>
                                      </p:to>
                                    </p:set>
                                    <p:anim calcmode="lin" valueType="num">
                                      <p:cBhvr additive="base">
                                        <p:cTn id="23" dur="500" fill="hold"/>
                                        <p:tgtEl>
                                          <p:spTgt spid="37896"/>
                                        </p:tgtEl>
                                        <p:attrNameLst>
                                          <p:attrName>ppt_x</p:attrName>
                                        </p:attrNameLst>
                                      </p:cBhvr>
                                      <p:tavLst>
                                        <p:tav tm="0">
                                          <p:val>
                                            <p:strVal val="#ppt_x"/>
                                          </p:val>
                                        </p:tav>
                                        <p:tav tm="100000">
                                          <p:val>
                                            <p:strVal val="#ppt_x"/>
                                          </p:val>
                                        </p:tav>
                                      </p:tavLst>
                                    </p:anim>
                                    <p:anim calcmode="lin" valueType="num">
                                      <p:cBhvr additive="base">
                                        <p:cTn id="24" dur="500" fill="hold"/>
                                        <p:tgtEl>
                                          <p:spTgt spid="378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7898"/>
                                        </p:tgtEl>
                                        <p:attrNameLst>
                                          <p:attrName>style.visibility</p:attrName>
                                        </p:attrNameLst>
                                      </p:cBhvr>
                                      <p:to>
                                        <p:strVal val="visible"/>
                                      </p:to>
                                    </p:set>
                                    <p:anim calcmode="lin" valueType="num">
                                      <p:cBhvr additive="base">
                                        <p:cTn id="27" dur="500" fill="hold"/>
                                        <p:tgtEl>
                                          <p:spTgt spid="37898"/>
                                        </p:tgtEl>
                                        <p:attrNameLst>
                                          <p:attrName>ppt_x</p:attrName>
                                        </p:attrNameLst>
                                      </p:cBhvr>
                                      <p:tavLst>
                                        <p:tav tm="0">
                                          <p:val>
                                            <p:strVal val="#ppt_x"/>
                                          </p:val>
                                        </p:tav>
                                        <p:tav tm="100000">
                                          <p:val>
                                            <p:strVal val="#ppt_x"/>
                                          </p:val>
                                        </p:tav>
                                      </p:tavLst>
                                    </p:anim>
                                    <p:anim calcmode="lin" valueType="num">
                                      <p:cBhvr additive="base">
                                        <p:cTn id="28" dur="500" fill="hold"/>
                                        <p:tgtEl>
                                          <p:spTgt spid="3789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7897"/>
                                        </p:tgtEl>
                                        <p:attrNameLst>
                                          <p:attrName>style.visibility</p:attrName>
                                        </p:attrNameLst>
                                      </p:cBhvr>
                                      <p:to>
                                        <p:strVal val="visible"/>
                                      </p:to>
                                    </p:set>
                                    <p:anim calcmode="lin" valueType="num">
                                      <p:cBhvr additive="base">
                                        <p:cTn id="31" dur="500" fill="hold"/>
                                        <p:tgtEl>
                                          <p:spTgt spid="37897"/>
                                        </p:tgtEl>
                                        <p:attrNameLst>
                                          <p:attrName>ppt_x</p:attrName>
                                        </p:attrNameLst>
                                      </p:cBhvr>
                                      <p:tavLst>
                                        <p:tav tm="0">
                                          <p:val>
                                            <p:strVal val="#ppt_x"/>
                                          </p:val>
                                        </p:tav>
                                        <p:tav tm="100000">
                                          <p:val>
                                            <p:strVal val="#ppt_x"/>
                                          </p:val>
                                        </p:tav>
                                      </p:tavLst>
                                    </p:anim>
                                    <p:anim calcmode="lin" valueType="num">
                                      <p:cBhvr additive="base">
                                        <p:cTn id="32" dur="500" fill="hold"/>
                                        <p:tgtEl>
                                          <p:spTgt spid="3789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7894"/>
                                        </p:tgtEl>
                                        <p:attrNameLst>
                                          <p:attrName>style.visibility</p:attrName>
                                        </p:attrNameLst>
                                      </p:cBhvr>
                                      <p:to>
                                        <p:strVal val="visible"/>
                                      </p:to>
                                    </p:set>
                                    <p:anim calcmode="lin" valueType="num">
                                      <p:cBhvr additive="base">
                                        <p:cTn id="37" dur="500" fill="hold"/>
                                        <p:tgtEl>
                                          <p:spTgt spid="37894"/>
                                        </p:tgtEl>
                                        <p:attrNameLst>
                                          <p:attrName>ppt_x</p:attrName>
                                        </p:attrNameLst>
                                      </p:cBhvr>
                                      <p:tavLst>
                                        <p:tav tm="0">
                                          <p:val>
                                            <p:strVal val="#ppt_x"/>
                                          </p:val>
                                        </p:tav>
                                        <p:tav tm="100000">
                                          <p:val>
                                            <p:strVal val="#ppt_x"/>
                                          </p:val>
                                        </p:tav>
                                      </p:tavLst>
                                    </p:anim>
                                    <p:anim calcmode="lin" valueType="num">
                                      <p:cBhvr additive="base">
                                        <p:cTn id="38" dur="500" fill="hold"/>
                                        <p:tgtEl>
                                          <p:spTgt spid="3789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7895"/>
                                        </p:tgtEl>
                                        <p:attrNameLst>
                                          <p:attrName>style.visibility</p:attrName>
                                        </p:attrNameLst>
                                      </p:cBhvr>
                                      <p:to>
                                        <p:strVal val="visible"/>
                                      </p:to>
                                    </p:set>
                                    <p:anim calcmode="lin" valueType="num">
                                      <p:cBhvr additive="base">
                                        <p:cTn id="43" dur="500" fill="hold"/>
                                        <p:tgtEl>
                                          <p:spTgt spid="37895"/>
                                        </p:tgtEl>
                                        <p:attrNameLst>
                                          <p:attrName>ppt_x</p:attrName>
                                        </p:attrNameLst>
                                      </p:cBhvr>
                                      <p:tavLst>
                                        <p:tav tm="0">
                                          <p:val>
                                            <p:strVal val="#ppt_x"/>
                                          </p:val>
                                        </p:tav>
                                        <p:tav tm="100000">
                                          <p:val>
                                            <p:strVal val="#ppt_x"/>
                                          </p:val>
                                        </p:tav>
                                      </p:tavLst>
                                    </p:anim>
                                    <p:anim calcmode="lin" valueType="num">
                                      <p:cBhvr additive="base">
                                        <p:cTn id="44" dur="500" fill="hold"/>
                                        <p:tgtEl>
                                          <p:spTgt spid="3789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grpId="0" nodeType="clickEffect">
                                  <p:stCondLst>
                                    <p:cond delay="0"/>
                                  </p:stCondLst>
                                  <p:childTnLst>
                                    <p:set>
                                      <p:cBhvr>
                                        <p:cTn id="48" dur="1" fill="hold">
                                          <p:stCondLst>
                                            <p:cond delay="0"/>
                                          </p:stCondLst>
                                        </p:cTn>
                                        <p:tgtEl>
                                          <p:spTgt spid="37899"/>
                                        </p:tgtEl>
                                        <p:attrNameLst>
                                          <p:attrName>style.visibility</p:attrName>
                                        </p:attrNameLst>
                                      </p:cBhvr>
                                      <p:to>
                                        <p:strVal val="visible"/>
                                      </p:to>
                                    </p:set>
                                    <p:animEffect transition="in" filter="box(in)">
                                      <p:cBhvr>
                                        <p:cTn id="49" dur="500"/>
                                        <p:tgtEl>
                                          <p:spTgt spid="37899"/>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37900"/>
                                        </p:tgtEl>
                                        <p:attrNameLst>
                                          <p:attrName>style.visibility</p:attrName>
                                        </p:attrNameLst>
                                      </p:cBhvr>
                                      <p:to>
                                        <p:strVal val="visible"/>
                                      </p:to>
                                    </p:set>
                                    <p:animEffect transition="in" filter="blinds(horizontal)">
                                      <p:cBhvr>
                                        <p:cTn id="54" dur="500"/>
                                        <p:tgtEl>
                                          <p:spTgt spid="379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P spid="37892" grpId="0" animBg="1"/>
      <p:bldP spid="37893" grpId="0" animBg="1"/>
      <p:bldP spid="37894" grpId="0" animBg="1"/>
      <p:bldP spid="37895" grpId="0" animBg="1"/>
      <p:bldP spid="37896" grpId="0" animBg="1"/>
      <p:bldP spid="37897" grpId="0" animBg="1"/>
      <p:bldP spid="37898" grpId="0" animBg="1"/>
      <p:bldP spid="37899" grpId="0" animBg="1"/>
      <p:bldP spid="37900" grpId="0" animBg="1"/>
      <p:bldP spid="379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147482622" name="图片 -2147482623"/>
          <p:cNvPicPr>
            <a:picLocks noChangeAspect="1"/>
          </p:cNvPicPr>
          <p:nvPr/>
        </p:nvPicPr>
        <p:blipFill>
          <a:blip r:embed="rId1"/>
          <a:stretch>
            <a:fillRect/>
          </a:stretch>
        </p:blipFill>
        <p:spPr>
          <a:xfrm>
            <a:off x="614680" y="1206500"/>
            <a:ext cx="8423910" cy="4646930"/>
          </a:xfrm>
          <a:prstGeom prst="rect">
            <a:avLst/>
          </a:prstGeom>
          <a:noFill/>
          <a:ln w="9525">
            <a:noFill/>
          </a:ln>
        </p:spPr>
      </p:pic>
      <p:sp>
        <p:nvSpPr>
          <p:cNvPr id="4" name="文本框 3"/>
          <p:cNvSpPr txBox="1"/>
          <p:nvPr/>
        </p:nvSpPr>
        <p:spPr>
          <a:xfrm>
            <a:off x="442595" y="302260"/>
            <a:ext cx="2376805" cy="583565"/>
          </a:xfrm>
          <a:prstGeom prst="rect">
            <a:avLst/>
          </a:prstGeom>
          <a:noFill/>
        </p:spPr>
        <p:txBody>
          <a:bodyPr wrap="square" rtlCol="0">
            <a:spAutoFit/>
          </a:bodyPr>
          <a:p>
            <a:r>
              <a:rPr lang="zh-CN" altLang="en-US" sz="3200" b="1">
                <a:latin typeface="黑体" panose="02010609060101010101" pitchFamily="2" charset="-122"/>
                <a:ea typeface="黑体" panose="02010609060101010101" pitchFamily="2" charset="-122"/>
              </a:rPr>
              <a:t>思维导图</a:t>
            </a:r>
            <a:endParaRPr lang="zh-CN" altLang="en-US" sz="3200" b="1">
              <a:latin typeface="黑体" panose="02010609060101010101" pitchFamily="2" charset="-122"/>
              <a:ea typeface="黑体" panose="02010609060101010101"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标题 34817"/>
          <p:cNvSpPr>
            <a:spLocks noGrp="1"/>
          </p:cNvSpPr>
          <p:nvPr>
            <p:ph type="title"/>
          </p:nvPr>
        </p:nvSpPr>
        <p:spPr>
          <a:ln/>
        </p:spPr>
        <p:txBody>
          <a:bodyPr anchor="ctr"/>
          <a:p>
            <a:endParaRPr lang="zh-CN" altLang="en-US" dirty="0"/>
          </a:p>
        </p:txBody>
      </p:sp>
      <p:sp>
        <p:nvSpPr>
          <p:cNvPr id="34819" name="文本占位符 34818"/>
          <p:cNvSpPr>
            <a:spLocks noGrp="1"/>
          </p:cNvSpPr>
          <p:nvPr>
            <p:ph type="body" idx="1"/>
          </p:nvPr>
        </p:nvSpPr>
        <p:spPr>
          <a:ln/>
        </p:spPr>
        <p:txBody>
          <a:bodyPr/>
          <a:p>
            <a:endParaRPr lang="zh-CN" altLang="en-US" dirty="0"/>
          </a:p>
        </p:txBody>
      </p:sp>
      <p:grpSp>
        <p:nvGrpSpPr>
          <p:cNvPr id="34820" name="组合 34819"/>
          <p:cNvGrpSpPr/>
          <p:nvPr/>
        </p:nvGrpSpPr>
        <p:grpSpPr>
          <a:xfrm>
            <a:off x="1219200" y="381000"/>
            <a:ext cx="5737225" cy="6310313"/>
            <a:chOff x="96" y="192"/>
            <a:chExt cx="3614" cy="3975"/>
          </a:xfrm>
        </p:grpSpPr>
        <p:pic>
          <p:nvPicPr>
            <p:cNvPr id="34821" name="图片 34820" descr="西汉前期形势图"/>
            <p:cNvPicPr>
              <a:picLocks noChangeAspect="1"/>
            </p:cNvPicPr>
            <p:nvPr/>
          </p:nvPicPr>
          <p:blipFill>
            <a:blip r:embed="rId1">
              <a:lum bright="-10001" contrast="20000"/>
            </a:blip>
            <a:stretch>
              <a:fillRect/>
            </a:stretch>
          </p:blipFill>
          <p:spPr>
            <a:xfrm>
              <a:off x="96" y="192"/>
              <a:ext cx="3614" cy="3648"/>
            </a:xfrm>
            <a:prstGeom prst="rect">
              <a:avLst/>
            </a:prstGeom>
            <a:noFill/>
            <a:ln w="9525">
              <a:noFill/>
            </a:ln>
          </p:spPr>
        </p:pic>
        <p:sp>
          <p:nvSpPr>
            <p:cNvPr id="34822" name="文本框 34821"/>
            <p:cNvSpPr txBox="1"/>
            <p:nvPr/>
          </p:nvSpPr>
          <p:spPr>
            <a:xfrm>
              <a:off x="956" y="3840"/>
              <a:ext cx="116" cy="327"/>
            </a:xfrm>
            <a:prstGeom prst="rect">
              <a:avLst/>
            </a:prstGeom>
            <a:noFill/>
            <a:ln w="9525">
              <a:noFill/>
            </a:ln>
          </p:spPr>
          <p:txBody>
            <a:bodyPr wrap="none" anchor="t">
              <a:spAutoFit/>
            </a:bodyPr>
            <a:p>
              <a:pPr>
                <a:buClrTx/>
              </a:pPr>
              <a:endParaRPr lang="zh-CN" altLang="en-US" sz="2800" dirty="0">
                <a:solidFill>
                  <a:srgbClr val="FFFF00"/>
                </a:solidFill>
                <a:latin typeface="Times New Roman" panose="02020603050405020304" pitchFamily="18" charset="0"/>
                <a:ea typeface="华文新魏"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34820"/>
                                        </p:tgtEl>
                                        <p:attrNameLst>
                                          <p:attrName>style.visibility</p:attrName>
                                        </p:attrNameLst>
                                      </p:cBhvr>
                                      <p:to>
                                        <p:strVal val="visible"/>
                                      </p:to>
                                    </p:set>
                                    <p:animEffect transition="in" filter="barn(outHorizontal)">
                                      <p:cBhvr>
                                        <p:cTn id="7" dur="500"/>
                                        <p:tgtEl>
                                          <p:spTgt spid="34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7" name="Rectangle 2"/>
          <p:cNvSpPr/>
          <p:nvPr/>
        </p:nvSpPr>
        <p:spPr>
          <a:xfrm>
            <a:off x="228600" y="780415"/>
            <a:ext cx="8785225" cy="2061210"/>
          </a:xfrm>
          <a:prstGeom prst="rect">
            <a:avLst/>
          </a:prstGeom>
          <a:noFill/>
          <a:ln w="9525">
            <a:noFill/>
          </a:ln>
        </p:spPr>
        <p:txBody>
          <a:bodyPr>
            <a:spAutoFit/>
          </a:bodyPr>
          <a:p>
            <a:r>
              <a:rPr lang="zh-CN" altLang="en-US" sz="3200" b="1" dirty="0">
                <a:solidFill>
                  <a:srgbClr val="FF0000"/>
                </a:solidFill>
                <a:latin typeface="黑体" panose="02010609060101010101" pitchFamily="2" charset="-122"/>
                <a:ea typeface="黑体" panose="02010609060101010101" pitchFamily="2" charset="-122"/>
              </a:rPr>
              <a:t>问题：</a:t>
            </a:r>
            <a:endParaRPr lang="zh-CN" altLang="en-US" sz="3200" b="1" dirty="0">
              <a:solidFill>
                <a:srgbClr val="FF0000"/>
              </a:solidFill>
              <a:latin typeface="黑体" panose="02010609060101010101" pitchFamily="2" charset="-122"/>
              <a:ea typeface="黑体" panose="02010609060101010101" pitchFamily="2" charset="-122"/>
            </a:endParaRPr>
          </a:p>
          <a:p>
            <a:r>
              <a:rPr lang="zh-CN" altLang="en-US" sz="3200" b="1" dirty="0">
                <a:latin typeface="黑体" panose="02010609060101010101" pitchFamily="2" charset="-122"/>
                <a:ea typeface="黑体" panose="02010609060101010101" pitchFamily="2" charset="-122"/>
              </a:rPr>
              <a:t>   </a:t>
            </a:r>
            <a:r>
              <a:rPr lang="zh-CN" altLang="en-US" sz="3200" b="1" dirty="0">
                <a:solidFill>
                  <a:srgbClr val="A50021"/>
                </a:solidFill>
                <a:latin typeface="华文新魏" pitchFamily="2" charset="-122"/>
                <a:ea typeface="华文新魏" pitchFamily="2" charset="-122"/>
              </a:rPr>
              <a:t>汉初汉高祖大封同姓诸侯王最终导致汉朝历史上一次规模巨大的叛乱，叫什么？王国问题到什么时候得到解决？</a:t>
            </a:r>
            <a:endParaRPr lang="zh-CN" altLang="en-US" sz="3200" b="1" dirty="0">
              <a:solidFill>
                <a:srgbClr val="A50021"/>
              </a:solidFill>
              <a:latin typeface="华文新魏" pitchFamily="2" charset="-122"/>
              <a:ea typeface="华文新魏" pitchFamily="2" charset="-122"/>
            </a:endParaRPr>
          </a:p>
        </p:txBody>
      </p:sp>
      <p:sp>
        <p:nvSpPr>
          <p:cNvPr id="10243" name="Rectangle 3"/>
          <p:cNvSpPr/>
          <p:nvPr/>
        </p:nvSpPr>
        <p:spPr>
          <a:xfrm>
            <a:off x="2295208" y="3625850"/>
            <a:ext cx="6875462" cy="2453640"/>
          </a:xfrm>
          <a:prstGeom prst="rect">
            <a:avLst/>
          </a:prstGeom>
          <a:noFill/>
          <a:ln w="9525">
            <a:noFill/>
          </a:ln>
        </p:spPr>
        <p:txBody>
          <a:bodyPr>
            <a:spAutoFit/>
          </a:bodyPr>
          <a:p>
            <a:pPr>
              <a:lnSpc>
                <a:spcPct val="120000"/>
              </a:lnSpc>
            </a:pPr>
            <a:r>
              <a:rPr lang="en-US" altLang="zh-CN" sz="3200" b="1">
                <a:solidFill>
                  <a:srgbClr val="0000FF"/>
                </a:solidFill>
                <a:latin typeface="黑体" panose="02010609060101010101" pitchFamily="2" charset="-122"/>
                <a:ea typeface="黑体" panose="02010609060101010101" pitchFamily="2" charset="-122"/>
              </a:rPr>
              <a:t>  </a:t>
            </a:r>
            <a:r>
              <a:rPr lang="zh-CN" altLang="en-US" sz="3200" b="1" dirty="0">
                <a:solidFill>
                  <a:srgbClr val="0000FF"/>
                </a:solidFill>
                <a:latin typeface="黑体" panose="02010609060101010101" pitchFamily="2" charset="-122"/>
                <a:ea typeface="黑体" panose="02010609060101010101" pitchFamily="2" charset="-122"/>
              </a:rPr>
              <a:t>解决：</a:t>
            </a:r>
            <a:endParaRPr lang="zh-CN" altLang="en-US" sz="3200" b="1" dirty="0">
              <a:solidFill>
                <a:srgbClr val="0000FF"/>
              </a:solidFill>
              <a:latin typeface="黑体" panose="02010609060101010101" pitchFamily="2" charset="-122"/>
              <a:ea typeface="黑体" panose="02010609060101010101" pitchFamily="2" charset="-122"/>
            </a:endParaRPr>
          </a:p>
          <a:p>
            <a:pPr>
              <a:lnSpc>
                <a:spcPct val="120000"/>
              </a:lnSpc>
            </a:pPr>
            <a:r>
              <a:rPr lang="zh-CN" altLang="en-US" sz="3200" b="1" dirty="0">
                <a:solidFill>
                  <a:srgbClr val="FF0000"/>
                </a:solidFill>
                <a:latin typeface="黑体" panose="02010609060101010101" pitchFamily="2" charset="-122"/>
                <a:ea typeface="黑体" panose="02010609060101010101" pitchFamily="2" charset="-122"/>
              </a:rPr>
              <a:t>   </a:t>
            </a:r>
            <a:r>
              <a:rPr lang="zh-CN" altLang="en-US" sz="3200" b="1" u="sng" dirty="0">
                <a:solidFill>
                  <a:srgbClr val="FF0000"/>
                </a:solidFill>
                <a:latin typeface="黑体" panose="02010609060101010101" pitchFamily="2" charset="-122"/>
                <a:ea typeface="华文新魏" pitchFamily="2" charset="-122"/>
              </a:rPr>
              <a:t>汉</a:t>
            </a:r>
            <a:r>
              <a:rPr lang="zh-CN" altLang="en-US" sz="3200" b="1" u="sng" dirty="0">
                <a:solidFill>
                  <a:srgbClr val="FF0000"/>
                </a:solidFill>
                <a:latin typeface="华文新魏" pitchFamily="2" charset="-122"/>
                <a:ea typeface="华文新魏" pitchFamily="2" charset="-122"/>
              </a:rPr>
              <a:t>景帝</a:t>
            </a:r>
            <a:r>
              <a:rPr lang="zh-CN" altLang="en-US" sz="3200" b="1" dirty="0">
                <a:latin typeface="华文新魏" pitchFamily="2" charset="-122"/>
                <a:ea typeface="华文新魏" pitchFamily="2" charset="-122"/>
              </a:rPr>
              <a:t>时期平定</a:t>
            </a:r>
            <a:r>
              <a:rPr lang="zh-CN" altLang="en-US" sz="3200" b="1" dirty="0">
                <a:latin typeface="Times New Roman" panose="02020603050405020304" pitchFamily="18" charset="0"/>
                <a:ea typeface="华文新魏" pitchFamily="2" charset="-122"/>
              </a:rPr>
              <a:t>“</a:t>
            </a:r>
            <a:r>
              <a:rPr lang="zh-CN" altLang="en-US" sz="3200" b="1" dirty="0">
                <a:latin typeface="华文新魏" pitchFamily="2" charset="-122"/>
                <a:ea typeface="华文新魏" pitchFamily="2" charset="-122"/>
              </a:rPr>
              <a:t>七国之乱</a:t>
            </a:r>
            <a:r>
              <a:rPr lang="zh-CN" altLang="en-US" sz="3200" b="1" dirty="0">
                <a:latin typeface="Times New Roman" panose="02020603050405020304" pitchFamily="18" charset="0"/>
                <a:ea typeface="华文新魏" pitchFamily="2" charset="-122"/>
              </a:rPr>
              <a:t>”</a:t>
            </a:r>
            <a:endParaRPr lang="zh-CN" altLang="en-US" sz="3200" b="1" dirty="0">
              <a:latin typeface="华文新魏" pitchFamily="2" charset="-122"/>
              <a:ea typeface="华文新魏" pitchFamily="2" charset="-122"/>
            </a:endParaRPr>
          </a:p>
          <a:p>
            <a:pPr>
              <a:lnSpc>
                <a:spcPct val="120000"/>
              </a:lnSpc>
            </a:pPr>
            <a:r>
              <a:rPr lang="zh-CN" altLang="en-US" sz="3200" b="1" dirty="0">
                <a:solidFill>
                  <a:srgbClr val="FF0000"/>
                </a:solidFill>
                <a:latin typeface="华文新魏" pitchFamily="2" charset="-122"/>
                <a:ea typeface="华文新魏" pitchFamily="2" charset="-122"/>
              </a:rPr>
              <a:t>     </a:t>
            </a:r>
            <a:r>
              <a:rPr lang="zh-CN" altLang="en-US" sz="3200" b="1" u="sng" dirty="0">
                <a:solidFill>
                  <a:srgbClr val="FF0000"/>
                </a:solidFill>
                <a:latin typeface="华文新魏" pitchFamily="2" charset="-122"/>
                <a:ea typeface="华文新魏" pitchFamily="2" charset="-122"/>
              </a:rPr>
              <a:t>汉武帝</a:t>
            </a:r>
            <a:r>
              <a:rPr lang="zh-CN" altLang="en-US" sz="3200" b="1" dirty="0">
                <a:latin typeface="华文新魏" pitchFamily="2" charset="-122"/>
                <a:ea typeface="华文新魏" pitchFamily="2" charset="-122"/>
              </a:rPr>
              <a:t>时期解决了王国问题</a:t>
            </a:r>
            <a:endParaRPr lang="zh-CN" altLang="en-US" sz="3200" b="1" dirty="0">
              <a:latin typeface="华文新魏" pitchFamily="2" charset="-122"/>
              <a:ea typeface="华文新魏" pitchFamily="2" charset="-122"/>
            </a:endParaRPr>
          </a:p>
          <a:p>
            <a:pPr>
              <a:lnSpc>
                <a:spcPct val="120000"/>
              </a:lnSpc>
            </a:pPr>
            <a:r>
              <a:rPr lang="zh-CN" altLang="en-US" sz="3200" b="1" dirty="0">
                <a:latin typeface="黑体" panose="02010609060101010101" pitchFamily="2" charset="-122"/>
                <a:ea typeface="黑体" panose="02010609060101010101" pitchFamily="2" charset="-122"/>
              </a:rPr>
              <a:t>  </a:t>
            </a:r>
            <a:r>
              <a:rPr lang="en-US" altLang="zh-CN" sz="3200" b="1">
                <a:latin typeface="华文新魏" pitchFamily="2" charset="-122"/>
                <a:ea typeface="华文新魏" pitchFamily="2" charset="-122"/>
              </a:rPr>
              <a:t>(</a:t>
            </a:r>
            <a:r>
              <a:rPr lang="zh-CN" altLang="en-US" sz="3200" b="1" dirty="0">
                <a:latin typeface="华文新魏" pitchFamily="2" charset="-122"/>
                <a:ea typeface="华文新魏" pitchFamily="2" charset="-122"/>
              </a:rPr>
              <a:t>提醒：不要理解为汉景帝时期</a:t>
            </a:r>
            <a:r>
              <a:rPr lang="en-US" altLang="zh-CN" sz="3200" b="1">
                <a:latin typeface="华文新魏" pitchFamily="2" charset="-122"/>
                <a:ea typeface="华文新魏" pitchFamily="2" charset="-122"/>
              </a:rPr>
              <a:t>)</a:t>
            </a:r>
            <a:endParaRPr lang="en-US" altLang="zh-CN" sz="3200" b="1">
              <a:latin typeface="华文新魏" pitchFamily="2" charset="-122"/>
              <a:ea typeface="华文新魏" pitchFamily="2" charset="-122"/>
            </a:endParaRPr>
          </a:p>
        </p:txBody>
      </p:sp>
      <p:grpSp>
        <p:nvGrpSpPr>
          <p:cNvPr id="2" name="Group 4"/>
          <p:cNvGrpSpPr/>
          <p:nvPr/>
        </p:nvGrpSpPr>
        <p:grpSpPr>
          <a:xfrm>
            <a:off x="-1587" y="3048000"/>
            <a:ext cx="2532063" cy="2736850"/>
            <a:chOff x="157" y="2387"/>
            <a:chExt cx="1595" cy="1724"/>
          </a:xfrm>
        </p:grpSpPr>
        <p:graphicFrame>
          <p:nvGraphicFramePr>
            <p:cNvPr id="1026" name="Object 5"/>
            <p:cNvGraphicFramePr/>
            <p:nvPr/>
          </p:nvGraphicFramePr>
          <p:xfrm>
            <a:off x="521" y="2387"/>
            <a:ext cx="1231" cy="1724"/>
          </p:xfrm>
          <a:graphic>
            <a:graphicData uri="http://schemas.openxmlformats.org/presentationml/2006/ole">
              <mc:AlternateContent xmlns:mc="http://schemas.openxmlformats.org/markup-compatibility/2006">
                <mc:Choice xmlns:v="urn:schemas-microsoft-com:vml" Requires="v">
                  <p:oleObj spid="_x0000_s3076" name="" r:id="rId1" imgW="2828925" imgH="3962400" progId="Paint.Picture">
                    <p:embed/>
                  </p:oleObj>
                </mc:Choice>
                <mc:Fallback>
                  <p:oleObj name="" r:id="rId1" imgW="2828925" imgH="3962400" progId="Paint.Picture">
                    <p:embed/>
                    <p:pic>
                      <p:nvPicPr>
                        <p:cNvPr id="0" name="图片 3075"/>
                        <p:cNvPicPr/>
                        <p:nvPr/>
                      </p:nvPicPr>
                      <p:blipFill>
                        <a:blip r:embed="rId2"/>
                        <a:stretch>
                          <a:fillRect/>
                        </a:stretch>
                      </p:blipFill>
                      <p:spPr>
                        <a:xfrm>
                          <a:off x="521" y="2387"/>
                          <a:ext cx="1231" cy="1724"/>
                        </a:xfrm>
                        <a:prstGeom prst="rect">
                          <a:avLst/>
                        </a:prstGeom>
                        <a:noFill/>
                        <a:ln w="38100">
                          <a:noFill/>
                          <a:miter/>
                        </a:ln>
                      </p:spPr>
                    </p:pic>
                  </p:oleObj>
                </mc:Fallback>
              </mc:AlternateContent>
            </a:graphicData>
          </a:graphic>
        </p:graphicFrame>
        <p:sp>
          <p:nvSpPr>
            <p:cNvPr id="1032" name="Rectangle 6"/>
            <p:cNvSpPr/>
            <p:nvPr/>
          </p:nvSpPr>
          <p:spPr>
            <a:xfrm>
              <a:off x="157" y="2432"/>
              <a:ext cx="386" cy="1520"/>
            </a:xfrm>
            <a:prstGeom prst="rect">
              <a:avLst/>
            </a:prstGeom>
            <a:noFill/>
            <a:ln w="9525">
              <a:noFill/>
            </a:ln>
          </p:spPr>
          <p:txBody>
            <a:bodyPr vert="eaVert" wrap="square" anchor="ctr">
              <a:spAutoFit/>
            </a:bodyPr>
            <a:p>
              <a:r>
                <a:rPr lang="zh-CN" altLang="en-US" sz="2800" b="1" dirty="0">
                  <a:latin typeface="Times New Roman" panose="02020603050405020304" pitchFamily="18" charset="0"/>
                  <a:ea typeface="黑体" panose="02010609060101010101" pitchFamily="2" charset="-122"/>
                </a:rPr>
                <a:t>西汉景帝刘启</a:t>
              </a:r>
              <a:endParaRPr lang="zh-CN" altLang="en-US" sz="2800" b="1" dirty="0">
                <a:latin typeface="Times New Roman" panose="02020603050405020304" pitchFamily="18" charset="0"/>
                <a:ea typeface="黑体" panose="02010609060101010101" pitchFamily="2" charset="-122"/>
              </a:endParaRPr>
            </a:p>
          </p:txBody>
        </p:sp>
      </p:grpSp>
      <p:sp>
        <p:nvSpPr>
          <p:cNvPr id="10247" name="Rectangle 7"/>
          <p:cNvSpPr/>
          <p:nvPr/>
        </p:nvSpPr>
        <p:spPr>
          <a:xfrm>
            <a:off x="2627313" y="2924175"/>
            <a:ext cx="6211887" cy="583565"/>
          </a:xfrm>
          <a:prstGeom prst="rect">
            <a:avLst/>
          </a:prstGeom>
          <a:noFill/>
          <a:ln w="9525">
            <a:noFill/>
          </a:ln>
        </p:spPr>
        <p:txBody>
          <a:bodyPr>
            <a:spAutoFit/>
          </a:bodyPr>
          <a:p>
            <a:r>
              <a:rPr lang="zh-CN" altLang="en-US" sz="3200" b="1" dirty="0">
                <a:solidFill>
                  <a:srgbClr val="0000FF"/>
                </a:solidFill>
                <a:latin typeface="Arial" panose="020B0604020202020204" pitchFamily="34" charset="0"/>
                <a:ea typeface="黑体" panose="02010609060101010101" pitchFamily="2" charset="-122"/>
              </a:rPr>
              <a:t>叛乱：</a:t>
            </a:r>
            <a:r>
              <a:rPr lang="zh-CN" altLang="en-US" sz="3200" b="1" dirty="0">
                <a:latin typeface="Arial" panose="020B0604020202020204" pitchFamily="34" charset="0"/>
                <a:ea typeface="华文新魏" pitchFamily="2" charset="-122"/>
              </a:rPr>
              <a:t>景帝时期的“</a:t>
            </a:r>
            <a:r>
              <a:rPr lang="zh-CN" altLang="en-US" sz="3200" b="1" u="sng" dirty="0">
                <a:latin typeface="Arial" panose="020B0604020202020204" pitchFamily="34" charset="0"/>
                <a:ea typeface="华文新魏" pitchFamily="2" charset="-122"/>
              </a:rPr>
              <a:t>七国之乱</a:t>
            </a:r>
            <a:r>
              <a:rPr lang="zh-CN" altLang="en-US" sz="3200" b="1" dirty="0">
                <a:latin typeface="Arial" panose="020B0604020202020204" pitchFamily="34" charset="0"/>
                <a:ea typeface="华文新魏" pitchFamily="2" charset="-122"/>
              </a:rPr>
              <a:t>”</a:t>
            </a:r>
            <a:endParaRPr lang="zh-CN" altLang="en-US" sz="3200" b="1" dirty="0">
              <a:latin typeface="Arial" panose="020B0604020202020204" pitchFamily="34" charset="0"/>
              <a:ea typeface="华文新魏" pitchFamily="2" charset="-122"/>
            </a:endParaRPr>
          </a:p>
        </p:txBody>
      </p:sp>
      <p:sp>
        <p:nvSpPr>
          <p:cNvPr id="1031" name="Text Box 8"/>
          <p:cNvSpPr txBox="1"/>
          <p:nvPr/>
        </p:nvSpPr>
        <p:spPr>
          <a:xfrm>
            <a:off x="49530" y="196850"/>
            <a:ext cx="9144000" cy="583565"/>
          </a:xfrm>
          <a:prstGeom prst="rect">
            <a:avLst/>
          </a:prstGeom>
          <a:noFill/>
          <a:ln w="9525">
            <a:noFill/>
          </a:ln>
        </p:spPr>
        <p:txBody>
          <a:bodyPr>
            <a:spAutoFit/>
          </a:bodyPr>
          <a:p>
            <a:r>
              <a:rPr lang="zh-CN" altLang="en-US" sz="3200" b="1" dirty="0">
                <a:solidFill>
                  <a:srgbClr val="0000CC"/>
                </a:solidFill>
                <a:latin typeface="黑体" panose="02010609060101010101" pitchFamily="2" charset="-122"/>
                <a:ea typeface="黑体" panose="02010609060101010101" pitchFamily="2" charset="-122"/>
              </a:rPr>
              <a:t>（一）七国之乱与汉武帝的集权措施</a:t>
            </a:r>
            <a:endParaRPr lang="zh-CN" altLang="en-US" sz="3200" b="1" dirty="0">
              <a:solidFill>
                <a:srgbClr val="0000CC"/>
              </a:solidFill>
              <a:latin typeface="黑体" panose="02010609060101010101" pitchFamily="2" charset="-122"/>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47"/>
                                        </p:tgtEl>
                                        <p:attrNameLst>
                                          <p:attrName>style.visibility</p:attrName>
                                        </p:attrNameLst>
                                      </p:cBhvr>
                                      <p:to>
                                        <p:strVal val="visible"/>
                                      </p:to>
                                    </p:set>
                                    <p:animEffect transition="in" filter="blinds(horizontal)">
                                      <p:cBhvr>
                                        <p:cTn id="7" dur="500"/>
                                        <p:tgtEl>
                                          <p:spTgt spid="1024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0243"/>
                                        </p:tgtEl>
                                        <p:attrNameLst>
                                          <p:attrName>style.visibility</p:attrName>
                                        </p:attrNameLst>
                                      </p:cBhvr>
                                      <p:to>
                                        <p:strVal val="visible"/>
                                      </p:to>
                                    </p:set>
                                    <p:anim calcmode="lin" valueType="num">
                                      <p:cBhvr additive="base">
                                        <p:cTn id="16" dur="500" fill="hold"/>
                                        <p:tgtEl>
                                          <p:spTgt spid="10243"/>
                                        </p:tgtEl>
                                        <p:attrNameLst>
                                          <p:attrName>ppt_x</p:attrName>
                                        </p:attrNameLst>
                                      </p:cBhvr>
                                      <p:tavLst>
                                        <p:tav tm="0">
                                          <p:val>
                                            <p:strVal val="#ppt_x"/>
                                          </p:val>
                                        </p:tav>
                                        <p:tav tm="100000">
                                          <p:val>
                                            <p:strVal val="#ppt_x"/>
                                          </p:val>
                                        </p:tav>
                                      </p:tavLst>
                                    </p:anim>
                                    <p:anim calcmode="lin" valueType="num">
                                      <p:cBhvr additive="base">
                                        <p:cTn id="17" dur="500" fill="hold"/>
                                        <p:tgtEl>
                                          <p:spTgt spid="102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P spid="1024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51" name="Text Box 2"/>
          <p:cNvSpPr txBox="1"/>
          <p:nvPr/>
        </p:nvSpPr>
        <p:spPr>
          <a:xfrm>
            <a:off x="381000" y="1828800"/>
            <a:ext cx="8382000" cy="519113"/>
          </a:xfrm>
          <a:prstGeom prst="rect">
            <a:avLst/>
          </a:prstGeom>
          <a:noFill/>
          <a:ln w="9525">
            <a:noFill/>
          </a:ln>
        </p:spPr>
        <p:txBody>
          <a:bodyPr>
            <a:spAutoFit/>
          </a:bodyPr>
          <a:p>
            <a:pPr>
              <a:spcBef>
                <a:spcPct val="50000"/>
              </a:spcBef>
            </a:pPr>
            <a:endParaRPr lang="zh-CN" altLang="zh-CN" sz="2800" b="1" dirty="0">
              <a:latin typeface="Arial" panose="020B0604020202020204" pitchFamily="34" charset="0"/>
              <a:ea typeface="宋体" panose="02010600030101010101" pitchFamily="2" charset="-122"/>
            </a:endParaRPr>
          </a:p>
        </p:txBody>
      </p:sp>
      <p:sp>
        <p:nvSpPr>
          <p:cNvPr id="2052" name="Text Box 3"/>
          <p:cNvSpPr txBox="1"/>
          <p:nvPr/>
        </p:nvSpPr>
        <p:spPr>
          <a:xfrm>
            <a:off x="0" y="1143000"/>
            <a:ext cx="7237413" cy="641350"/>
          </a:xfrm>
          <a:prstGeom prst="rect">
            <a:avLst/>
          </a:prstGeom>
          <a:noFill/>
          <a:ln w="9525">
            <a:noFill/>
          </a:ln>
        </p:spPr>
        <p:txBody>
          <a:bodyPr>
            <a:spAutoFit/>
          </a:bodyPr>
          <a:p>
            <a:r>
              <a:rPr lang="zh-CN" altLang="en-US" sz="3600" b="1" dirty="0">
                <a:solidFill>
                  <a:srgbClr val="FF0000"/>
                </a:solidFill>
                <a:latin typeface="黑体" panose="02010609060101010101" pitchFamily="2" charset="-122"/>
                <a:ea typeface="黑体" panose="02010609060101010101" pitchFamily="2" charset="-122"/>
              </a:rPr>
              <a:t>（</a:t>
            </a:r>
            <a:r>
              <a:rPr lang="en-US" altLang="zh-CN" sz="3600" b="1">
                <a:solidFill>
                  <a:srgbClr val="FF0000"/>
                </a:solidFill>
                <a:latin typeface="黑体" panose="02010609060101010101" pitchFamily="2" charset="-122"/>
                <a:ea typeface="黑体" panose="02010609060101010101" pitchFamily="2" charset="-122"/>
              </a:rPr>
              <a:t>2</a:t>
            </a:r>
            <a:r>
              <a:rPr lang="zh-CN" altLang="en-US" sz="3600" b="1" dirty="0">
                <a:solidFill>
                  <a:srgbClr val="FF0000"/>
                </a:solidFill>
                <a:latin typeface="黑体" panose="02010609060101010101" pitchFamily="2" charset="-122"/>
                <a:ea typeface="黑体" panose="02010609060101010101" pitchFamily="2" charset="-122"/>
              </a:rPr>
              <a:t>）汉武帝的加强中央集权措施</a:t>
            </a:r>
            <a:endParaRPr lang="zh-CN" altLang="en-US" sz="3600" b="1" dirty="0">
              <a:solidFill>
                <a:srgbClr val="FF0000"/>
              </a:solidFill>
              <a:latin typeface="黑体" panose="02010609060101010101" pitchFamily="2" charset="-122"/>
              <a:ea typeface="黑体" panose="02010609060101010101" pitchFamily="2" charset="-122"/>
            </a:endParaRPr>
          </a:p>
        </p:txBody>
      </p:sp>
      <p:sp>
        <p:nvSpPr>
          <p:cNvPr id="2053" name="Text Box 4"/>
          <p:cNvSpPr txBox="1"/>
          <p:nvPr/>
        </p:nvSpPr>
        <p:spPr>
          <a:xfrm>
            <a:off x="0" y="381000"/>
            <a:ext cx="8893175" cy="641350"/>
          </a:xfrm>
          <a:prstGeom prst="rect">
            <a:avLst/>
          </a:prstGeom>
          <a:noFill/>
          <a:ln w="9525">
            <a:noFill/>
          </a:ln>
        </p:spPr>
        <p:txBody>
          <a:bodyPr>
            <a:spAutoFit/>
          </a:bodyPr>
          <a:p>
            <a:r>
              <a:rPr lang="zh-CN" altLang="en-US" sz="3600" b="1" dirty="0">
                <a:solidFill>
                  <a:srgbClr val="CC0000"/>
                </a:solidFill>
                <a:latin typeface="黑体" panose="02010609060101010101" pitchFamily="2" charset="-122"/>
                <a:ea typeface="黑体" panose="02010609060101010101" pitchFamily="2" charset="-122"/>
              </a:rPr>
              <a:t>（一）七国之乱与汉武帝的集权措施</a:t>
            </a:r>
            <a:endParaRPr lang="zh-CN" altLang="en-US" sz="3600" b="1" dirty="0">
              <a:solidFill>
                <a:srgbClr val="CC0000"/>
              </a:solidFill>
              <a:latin typeface="黑体" panose="02010609060101010101" pitchFamily="2" charset="-122"/>
              <a:ea typeface="黑体" panose="02010609060101010101" pitchFamily="2" charset="-122"/>
            </a:endParaRPr>
          </a:p>
        </p:txBody>
      </p:sp>
      <p:sp>
        <p:nvSpPr>
          <p:cNvPr id="11269" name="Text Box 5"/>
          <p:cNvSpPr txBox="1">
            <a:spLocks noChangeArrowheads="1"/>
          </p:cNvSpPr>
          <p:nvPr/>
        </p:nvSpPr>
        <p:spPr bwMode="auto">
          <a:xfrm>
            <a:off x="1168400" y="2481263"/>
            <a:ext cx="2871788" cy="579438"/>
          </a:xfrm>
          <a:prstGeom prst="rect">
            <a:avLst/>
          </a:prstGeom>
          <a:noFill/>
          <a:ln w="9525">
            <a:noFill/>
            <a:miter lim="800000"/>
          </a:ln>
          <a:effectLst/>
        </p:spPr>
        <p:txBody>
          <a:bodyPr>
            <a:spAutoFit/>
          </a:bodyPr>
          <a:lstStyle/>
          <a:p>
            <a:pPr marR="0" defTabSz="914400" rtl="0">
              <a:buClrTx/>
              <a:buSzTx/>
              <a:buFontTx/>
              <a:defRPr/>
            </a:pPr>
            <a:r>
              <a:rPr kumimoji="1" lang="en-US" altLang="zh-CN" sz="3200" b="1" kern="1200" cap="none" spc="0" normalizeH="0" baseline="0" noProof="0" smtClean="0">
                <a:effectLst>
                  <a:outerShdw blurRad="38100" dist="38100" dir="2700000" algn="tl">
                    <a:srgbClr val="C0C0C0"/>
                  </a:outerShdw>
                </a:effectLst>
                <a:latin typeface="Times New Roman" panose="02020603050405020304" pitchFamily="18" charset="0"/>
                <a:ea typeface="黑体" panose="02010609060101010101" pitchFamily="2" charset="-122"/>
                <a:cs typeface="+mn-cs"/>
              </a:rPr>
              <a:t>2</a:t>
            </a:r>
            <a:r>
              <a:rPr kumimoji="1" lang="zh-CN" altLang="en-US" sz="3200" b="1" kern="1200" cap="none" spc="0" normalizeH="0" baseline="0" noProof="0" smtClean="0">
                <a:effectLst>
                  <a:outerShdw blurRad="38100" dist="38100" dir="2700000" algn="tl">
                    <a:srgbClr val="C0C0C0"/>
                  </a:outerShdw>
                </a:effectLst>
                <a:latin typeface="Times New Roman" panose="02020603050405020304" pitchFamily="18" charset="0"/>
                <a:ea typeface="黑体" panose="02010609060101010101" pitchFamily="2" charset="-122"/>
                <a:cs typeface="+mn-cs"/>
              </a:rPr>
              <a:t>、设置刺史</a:t>
            </a:r>
            <a:endParaRPr kumimoji="1" lang="zh-CN" altLang="en-US" sz="3200" b="1" kern="1200" cap="none" spc="0" normalizeH="0" baseline="0" noProof="0" smtClean="0">
              <a:effectLst>
                <a:outerShdw blurRad="38100" dist="38100" dir="2700000" algn="tl">
                  <a:srgbClr val="C0C0C0"/>
                </a:outerShdw>
              </a:effectLst>
              <a:latin typeface="Times New Roman" panose="02020603050405020304" pitchFamily="18" charset="0"/>
              <a:ea typeface="黑体" panose="02010609060101010101" pitchFamily="2" charset="-122"/>
              <a:cs typeface="+mn-cs"/>
            </a:endParaRPr>
          </a:p>
        </p:txBody>
      </p:sp>
      <p:sp>
        <p:nvSpPr>
          <p:cNvPr id="11270" name="Text Box 6"/>
          <p:cNvSpPr txBox="1">
            <a:spLocks noChangeArrowheads="1"/>
          </p:cNvSpPr>
          <p:nvPr/>
        </p:nvSpPr>
        <p:spPr bwMode="auto">
          <a:xfrm>
            <a:off x="1096963" y="1762125"/>
            <a:ext cx="2871788" cy="579438"/>
          </a:xfrm>
          <a:prstGeom prst="rect">
            <a:avLst/>
          </a:prstGeom>
          <a:noFill/>
          <a:ln w="9525">
            <a:noFill/>
            <a:miter lim="800000"/>
          </a:ln>
          <a:effectLst/>
        </p:spPr>
        <p:txBody>
          <a:bodyPr>
            <a:spAutoFit/>
          </a:bodyPr>
          <a:lstStyle/>
          <a:p>
            <a:pPr marR="0" defTabSz="914400" rtl="0">
              <a:buClrTx/>
              <a:buSzTx/>
              <a:buFontTx/>
              <a:defRPr/>
            </a:pPr>
            <a:r>
              <a:rPr kumimoji="1" lang="en-US" altLang="zh-CN" sz="3200" b="1" kern="1200" cap="none" spc="0" normalizeH="0" baseline="0" noProof="0" smtClean="0">
                <a:effectLst>
                  <a:outerShdw blurRad="38100" dist="38100" dir="2700000" algn="tl">
                    <a:srgbClr val="C0C0C0"/>
                  </a:outerShdw>
                </a:effectLst>
                <a:latin typeface="Times New Roman" panose="02020603050405020304" pitchFamily="18" charset="0"/>
                <a:ea typeface="黑体" panose="02010609060101010101" pitchFamily="2" charset="-122"/>
                <a:cs typeface="+mn-cs"/>
              </a:rPr>
              <a:t>1</a:t>
            </a:r>
            <a:r>
              <a:rPr kumimoji="1" lang="zh-CN" altLang="en-US" sz="3200" b="1" kern="1200" cap="none" spc="0" normalizeH="0" baseline="0" noProof="0" smtClean="0">
                <a:effectLst>
                  <a:outerShdw blurRad="38100" dist="38100" dir="2700000" algn="tl">
                    <a:srgbClr val="C0C0C0"/>
                  </a:outerShdw>
                </a:effectLst>
                <a:latin typeface="Times New Roman" panose="02020603050405020304" pitchFamily="18" charset="0"/>
                <a:ea typeface="黑体" panose="02010609060101010101" pitchFamily="2" charset="-122"/>
                <a:cs typeface="+mn-cs"/>
              </a:rPr>
              <a:t>、建立中朝</a:t>
            </a:r>
            <a:endParaRPr kumimoji="1" lang="zh-CN" altLang="en-US" sz="3200" b="1" kern="1200" cap="none" spc="0" normalizeH="0" baseline="0" noProof="0" smtClean="0">
              <a:effectLst>
                <a:outerShdw blurRad="38100" dist="38100" dir="2700000" algn="tl">
                  <a:srgbClr val="C0C0C0"/>
                </a:outerShdw>
              </a:effectLst>
              <a:latin typeface="Times New Roman" panose="02020603050405020304" pitchFamily="18" charset="0"/>
              <a:ea typeface="黑体" panose="02010609060101010101" pitchFamily="2" charset="-122"/>
              <a:cs typeface="+mn-cs"/>
            </a:endParaRPr>
          </a:p>
        </p:txBody>
      </p:sp>
      <p:sp>
        <p:nvSpPr>
          <p:cNvPr id="11271" name="Text Box 7"/>
          <p:cNvSpPr txBox="1"/>
          <p:nvPr/>
        </p:nvSpPr>
        <p:spPr>
          <a:xfrm>
            <a:off x="3616325" y="1762125"/>
            <a:ext cx="3133725" cy="579438"/>
          </a:xfrm>
          <a:prstGeom prst="rect">
            <a:avLst/>
          </a:prstGeom>
          <a:noFill/>
          <a:ln w="9525">
            <a:noFill/>
          </a:ln>
        </p:spPr>
        <p:txBody>
          <a:bodyPr>
            <a:spAutoFit/>
          </a:bodyPr>
          <a:p>
            <a:r>
              <a:rPr lang="en-US" altLang="zh-CN" sz="3200" b="1">
                <a:solidFill>
                  <a:srgbClr val="CC0000"/>
                </a:solidFill>
                <a:latin typeface="Times New Roman" panose="02020603050405020304" pitchFamily="18" charset="0"/>
                <a:ea typeface="黑体" panose="02010609060101010101" pitchFamily="2" charset="-122"/>
              </a:rPr>
              <a:t>→</a:t>
            </a:r>
            <a:r>
              <a:rPr lang="zh-CN" altLang="en-US" sz="3200" b="1" dirty="0">
                <a:solidFill>
                  <a:srgbClr val="CC0000"/>
                </a:solidFill>
                <a:latin typeface="Times New Roman" panose="02020603050405020304" pitchFamily="18" charset="0"/>
                <a:ea typeface="黑体" panose="02010609060101010101" pitchFamily="2" charset="-122"/>
              </a:rPr>
              <a:t>削弱相权</a:t>
            </a:r>
            <a:endParaRPr lang="zh-CN" altLang="en-US" sz="3200" b="1" dirty="0">
              <a:solidFill>
                <a:srgbClr val="CC0000"/>
              </a:solidFill>
              <a:latin typeface="Times New Roman" panose="02020603050405020304" pitchFamily="18" charset="0"/>
              <a:ea typeface="黑体" panose="02010609060101010101" pitchFamily="2" charset="-122"/>
            </a:endParaRPr>
          </a:p>
        </p:txBody>
      </p:sp>
      <p:sp>
        <p:nvSpPr>
          <p:cNvPr id="11272" name="Text Box 8"/>
          <p:cNvSpPr txBox="1"/>
          <p:nvPr/>
        </p:nvSpPr>
        <p:spPr>
          <a:xfrm>
            <a:off x="3689350" y="2265363"/>
            <a:ext cx="2665413" cy="701675"/>
          </a:xfrm>
          <a:prstGeom prst="rect">
            <a:avLst/>
          </a:prstGeom>
          <a:noFill/>
          <a:ln w="9525">
            <a:noFill/>
          </a:ln>
        </p:spPr>
        <p:txBody>
          <a:bodyPr>
            <a:spAutoFit/>
          </a:bodyPr>
          <a:p>
            <a:endParaRPr lang="en-US" altLang="zh-CN" sz="800" b="1">
              <a:solidFill>
                <a:srgbClr val="800080"/>
              </a:solidFill>
              <a:latin typeface="Times New Roman" panose="02020603050405020304" pitchFamily="18" charset="0"/>
              <a:ea typeface="黑体" panose="02010609060101010101" pitchFamily="2" charset="-122"/>
            </a:endParaRPr>
          </a:p>
          <a:p>
            <a:r>
              <a:rPr lang="en-US" altLang="zh-CN" sz="3200" b="1">
                <a:solidFill>
                  <a:srgbClr val="800080"/>
                </a:solidFill>
                <a:latin typeface="Times New Roman" panose="02020603050405020304" pitchFamily="18" charset="0"/>
                <a:ea typeface="黑体" panose="02010609060101010101" pitchFamily="2" charset="-122"/>
              </a:rPr>
              <a:t>→</a:t>
            </a:r>
            <a:r>
              <a:rPr lang="zh-CN" altLang="en-US" sz="3200" b="1" dirty="0">
                <a:solidFill>
                  <a:srgbClr val="800080"/>
                </a:solidFill>
                <a:latin typeface="Times New Roman" panose="02020603050405020304" pitchFamily="18" charset="0"/>
                <a:ea typeface="黑体" panose="02010609060101010101" pitchFamily="2" charset="-122"/>
              </a:rPr>
              <a:t>监察地方</a:t>
            </a:r>
            <a:endParaRPr lang="zh-CN" altLang="en-US" sz="3200" b="1" dirty="0">
              <a:solidFill>
                <a:srgbClr val="800080"/>
              </a:solidFill>
              <a:latin typeface="Times New Roman" panose="02020603050405020304" pitchFamily="18" charset="0"/>
              <a:ea typeface="黑体" panose="02010609060101010101" pitchFamily="2" charset="-122"/>
            </a:endParaRPr>
          </a:p>
        </p:txBody>
      </p:sp>
      <p:sp>
        <p:nvSpPr>
          <p:cNvPr id="11273" name="Rectangle 9"/>
          <p:cNvSpPr/>
          <p:nvPr/>
        </p:nvSpPr>
        <p:spPr>
          <a:xfrm>
            <a:off x="1023938" y="3201988"/>
            <a:ext cx="6229350" cy="579437"/>
          </a:xfrm>
          <a:prstGeom prst="rect">
            <a:avLst/>
          </a:prstGeom>
          <a:noFill/>
          <a:ln w="9525">
            <a:noFill/>
          </a:ln>
        </p:spPr>
        <p:txBody>
          <a:bodyPr>
            <a:spAutoFit/>
          </a:bodyPr>
          <a:p>
            <a:r>
              <a:rPr lang="en-US" altLang="zh-CN" sz="3200" b="1">
                <a:latin typeface="黑体" panose="02010609060101010101" pitchFamily="2" charset="-122"/>
                <a:ea typeface="黑体" panose="02010609060101010101" pitchFamily="2" charset="-122"/>
              </a:rPr>
              <a:t>3</a:t>
            </a:r>
            <a:r>
              <a:rPr lang="zh-CN" altLang="en-US" sz="3200" b="1" dirty="0">
                <a:latin typeface="黑体" panose="02010609060101010101" pitchFamily="2" charset="-122"/>
                <a:ea typeface="黑体" panose="02010609060101010101" pitchFamily="2" charset="-122"/>
              </a:rPr>
              <a:t>、实行推恩令</a:t>
            </a:r>
            <a:endParaRPr lang="zh-CN" altLang="en-US" sz="3200" b="1" dirty="0">
              <a:latin typeface="黑体" panose="02010609060101010101" pitchFamily="2" charset="-122"/>
              <a:ea typeface="黑体" panose="02010609060101010101" pitchFamily="2" charset="-122"/>
            </a:endParaRPr>
          </a:p>
        </p:txBody>
      </p:sp>
      <p:sp>
        <p:nvSpPr>
          <p:cNvPr id="11274" name="Text Box 10"/>
          <p:cNvSpPr txBox="1"/>
          <p:nvPr/>
        </p:nvSpPr>
        <p:spPr>
          <a:xfrm>
            <a:off x="4265613" y="3201988"/>
            <a:ext cx="3527425" cy="579437"/>
          </a:xfrm>
          <a:prstGeom prst="rect">
            <a:avLst/>
          </a:prstGeom>
          <a:noFill/>
          <a:ln w="9525">
            <a:noFill/>
          </a:ln>
        </p:spPr>
        <p:txBody>
          <a:bodyPr>
            <a:spAutoFit/>
          </a:bodyPr>
          <a:p>
            <a:r>
              <a:rPr lang="en-US" altLang="zh-CN" sz="3200" b="1">
                <a:solidFill>
                  <a:srgbClr val="FF0000"/>
                </a:solidFill>
                <a:latin typeface="Times New Roman" panose="02020603050405020304" pitchFamily="18" charset="0"/>
                <a:ea typeface="黑体" panose="02010609060101010101" pitchFamily="2" charset="-122"/>
              </a:rPr>
              <a:t>→</a:t>
            </a:r>
            <a:r>
              <a:rPr lang="zh-CN" altLang="en-US" sz="3200" b="1" dirty="0">
                <a:solidFill>
                  <a:srgbClr val="FF0000"/>
                </a:solidFill>
                <a:latin typeface="Times New Roman" panose="02020603050405020304" pitchFamily="18" charset="0"/>
                <a:ea typeface="黑体" panose="02010609060101010101" pitchFamily="2" charset="-122"/>
              </a:rPr>
              <a:t>解决王国问题</a:t>
            </a:r>
            <a:endParaRPr lang="zh-CN" altLang="en-US" sz="3200" b="1" dirty="0">
              <a:solidFill>
                <a:srgbClr val="FF0000"/>
              </a:solidFill>
              <a:latin typeface="Times New Roman" panose="02020603050405020304" pitchFamily="18" charset="0"/>
              <a:ea typeface="黑体" panose="02010609060101010101" pitchFamily="2" charset="-122"/>
            </a:endParaRPr>
          </a:p>
        </p:txBody>
      </p:sp>
      <p:grpSp>
        <p:nvGrpSpPr>
          <p:cNvPr id="2" name="Group 11"/>
          <p:cNvGrpSpPr/>
          <p:nvPr/>
        </p:nvGrpSpPr>
        <p:grpSpPr>
          <a:xfrm>
            <a:off x="6084888" y="4292600"/>
            <a:ext cx="3059112" cy="2016125"/>
            <a:chOff x="2472" y="2750"/>
            <a:chExt cx="3175" cy="1570"/>
          </a:xfrm>
        </p:grpSpPr>
        <p:graphicFrame>
          <p:nvGraphicFramePr>
            <p:cNvPr id="2050" name="Object 12"/>
            <p:cNvGraphicFramePr/>
            <p:nvPr/>
          </p:nvGraphicFramePr>
          <p:xfrm>
            <a:off x="4105" y="2750"/>
            <a:ext cx="1542" cy="1570"/>
          </p:xfrm>
          <a:graphic>
            <a:graphicData uri="http://schemas.openxmlformats.org/presentationml/2006/ole">
              <mc:AlternateContent xmlns:mc="http://schemas.openxmlformats.org/markup-compatibility/2006">
                <mc:Choice xmlns:v="urn:schemas-microsoft-com:vml" Requires="v">
                  <p:oleObj spid="_x0000_s3077" name="" r:id="rId1" imgW="5238750" imgH="1504950" progId="Paint.Picture">
                    <p:embed/>
                  </p:oleObj>
                </mc:Choice>
                <mc:Fallback>
                  <p:oleObj name="" r:id="rId1" imgW="5238750" imgH="1504950" progId="Paint.Picture">
                    <p:embed/>
                    <p:pic>
                      <p:nvPicPr>
                        <p:cNvPr id="0" name="图片 3076"/>
                        <p:cNvPicPr/>
                        <p:nvPr/>
                      </p:nvPicPr>
                      <p:blipFill>
                        <a:blip r:embed="rId2"/>
                        <a:srcRect l="56488" r="5106"/>
                        <a:stretch>
                          <a:fillRect/>
                        </a:stretch>
                      </p:blipFill>
                      <p:spPr>
                        <a:xfrm>
                          <a:off x="4105" y="2750"/>
                          <a:ext cx="1542" cy="1570"/>
                        </a:xfrm>
                        <a:prstGeom prst="rect">
                          <a:avLst/>
                        </a:prstGeom>
                        <a:noFill/>
                        <a:ln w="38100">
                          <a:noFill/>
                          <a:miter/>
                        </a:ln>
                      </p:spPr>
                    </p:pic>
                  </p:oleObj>
                </mc:Fallback>
              </mc:AlternateContent>
            </a:graphicData>
          </a:graphic>
        </p:graphicFrame>
        <p:pic>
          <p:nvPicPr>
            <p:cNvPr id="2066" name="Picture 13"/>
            <p:cNvPicPr>
              <a:picLocks noChangeAspect="1"/>
            </p:cNvPicPr>
            <p:nvPr/>
          </p:nvPicPr>
          <p:blipFill>
            <a:blip r:embed="rId3"/>
            <a:srcRect l="3387" r="51433"/>
            <a:stretch>
              <a:fillRect/>
            </a:stretch>
          </p:blipFill>
          <p:spPr>
            <a:xfrm>
              <a:off x="2472" y="2840"/>
              <a:ext cx="1814" cy="1344"/>
            </a:xfrm>
            <a:prstGeom prst="rect">
              <a:avLst/>
            </a:prstGeom>
            <a:noFill/>
            <a:ln w="9525">
              <a:noFill/>
            </a:ln>
          </p:spPr>
        </p:pic>
      </p:grpSp>
      <p:sp>
        <p:nvSpPr>
          <p:cNvPr id="11278" name="Text Box 14"/>
          <p:cNvSpPr txBox="1"/>
          <p:nvPr/>
        </p:nvSpPr>
        <p:spPr>
          <a:xfrm>
            <a:off x="755650" y="4076700"/>
            <a:ext cx="4967288" cy="2227263"/>
          </a:xfrm>
          <a:prstGeom prst="rect">
            <a:avLst/>
          </a:prstGeom>
          <a:noFill/>
          <a:ln w="9525">
            <a:noFill/>
          </a:ln>
        </p:spPr>
        <p:txBody>
          <a:bodyPr>
            <a:spAutoFit/>
          </a:bodyPr>
          <a:p>
            <a:pPr algn="ctr"/>
            <a:r>
              <a:rPr lang="en-US" altLang="zh-CN" sz="2800" b="1">
                <a:latin typeface="Times New Roman" panose="02020603050405020304" pitchFamily="18" charset="0"/>
                <a:ea typeface="黑体" panose="02010609060101010101" pitchFamily="2" charset="-122"/>
              </a:rPr>
              <a:t>     </a:t>
            </a:r>
            <a:r>
              <a:rPr lang="zh-CN" altLang="en-US" sz="2800" b="1" dirty="0">
                <a:latin typeface="Times New Roman" panose="02020603050405020304" pitchFamily="18" charset="0"/>
                <a:ea typeface="黑体" panose="02010609060101010101" pitchFamily="2" charset="-122"/>
              </a:rPr>
              <a:t>汉武帝采纳主父偃的建议实行“推恩令”，规定：诸侯王死后，除嫡长子继承王位外，其他子弟可分割王国的一部分土地成为列侯，由郡守统辖。</a:t>
            </a:r>
            <a:endParaRPr lang="zh-CN" altLang="en-US" sz="2800" b="1" dirty="0">
              <a:latin typeface="Times New Roman" panose="02020603050405020304" pitchFamily="18" charset="0"/>
              <a:ea typeface="黑体" panose="02010609060101010101" pitchFamily="2" charset="-122"/>
            </a:endParaRPr>
          </a:p>
        </p:txBody>
      </p:sp>
      <p:sp>
        <p:nvSpPr>
          <p:cNvPr id="11279" name="Text Box 15"/>
          <p:cNvSpPr txBox="1"/>
          <p:nvPr/>
        </p:nvSpPr>
        <p:spPr>
          <a:xfrm>
            <a:off x="0" y="4265613"/>
            <a:ext cx="733425" cy="2116137"/>
          </a:xfrm>
          <a:prstGeom prst="rect">
            <a:avLst/>
          </a:prstGeom>
          <a:noFill/>
          <a:ln w="9525">
            <a:noFill/>
          </a:ln>
        </p:spPr>
        <p:txBody>
          <a:bodyPr vert="eaVert">
            <a:spAutoFit/>
          </a:bodyPr>
          <a:p>
            <a:pPr>
              <a:spcBef>
                <a:spcPct val="50000"/>
              </a:spcBef>
            </a:pPr>
            <a:r>
              <a:rPr lang="zh-CN" altLang="en-US" sz="3600" b="1" dirty="0">
                <a:solidFill>
                  <a:srgbClr val="006600"/>
                </a:solidFill>
                <a:latin typeface="Arial" panose="020B0604020202020204" pitchFamily="34" charset="0"/>
                <a:ea typeface="黑体" panose="02010609060101010101" pitchFamily="2" charset="-122"/>
              </a:rPr>
              <a:t>史海拾贝</a:t>
            </a:r>
            <a:endParaRPr lang="zh-CN" altLang="en-US" sz="3600" b="1" dirty="0">
              <a:solidFill>
                <a:srgbClr val="006600"/>
              </a:solidFill>
              <a:latin typeface="Arial" panose="020B0604020202020204" pitchFamily="34" charset="0"/>
              <a:ea typeface="黑体" panose="02010609060101010101" pitchFamily="2" charset="-122"/>
            </a:endParaRPr>
          </a:p>
        </p:txBody>
      </p:sp>
      <p:pic>
        <p:nvPicPr>
          <p:cNvPr id="11280" name="Picture 16" descr="2005101010446366"/>
          <p:cNvPicPr>
            <a:picLocks noChangeAspect="1"/>
          </p:cNvPicPr>
          <p:nvPr/>
        </p:nvPicPr>
        <p:blipFill>
          <a:blip r:embed="rId4"/>
          <a:stretch>
            <a:fillRect/>
          </a:stretch>
        </p:blipFill>
        <p:spPr>
          <a:xfrm>
            <a:off x="7524750" y="685800"/>
            <a:ext cx="1619250" cy="2085975"/>
          </a:xfrm>
          <a:prstGeom prst="rect">
            <a:avLst/>
          </a:prstGeom>
          <a:noFill/>
          <a:ln w="9525">
            <a:noFill/>
          </a:ln>
        </p:spPr>
      </p:pic>
      <p:sp>
        <p:nvSpPr>
          <p:cNvPr id="11281" name="AutoShape 17"/>
          <p:cNvSpPr/>
          <p:nvPr/>
        </p:nvSpPr>
        <p:spPr>
          <a:xfrm>
            <a:off x="881063" y="1905000"/>
            <a:ext cx="142875" cy="1873250"/>
          </a:xfrm>
          <a:prstGeom prst="leftBrace">
            <a:avLst>
              <a:gd name="adj1" fmla="val 109259"/>
              <a:gd name="adj2" fmla="val 50000"/>
            </a:avLst>
          </a:prstGeom>
          <a:noFill/>
          <a:ln w="47625" cap="flat" cmpd="sng">
            <a:solidFill>
              <a:schemeClr val="tx1"/>
            </a:solidFill>
            <a:prstDash val="solid"/>
            <a:headEnd type="none" w="med" len="med"/>
            <a:tailEnd type="none" w="med" len="med"/>
          </a:ln>
        </p:spPr>
        <p:txBody>
          <a:bodyPr wrap="none" anchor="ctr"/>
          <a:p>
            <a:endParaRPr lang="zh-CN" altLang="en-US" dirty="0">
              <a:latin typeface="Arial" panose="020B0604020202020204" pitchFamily="34" charset="0"/>
              <a:ea typeface="宋体" panose="02010600030101010101" pitchFamily="2" charset="-122"/>
            </a:endParaRPr>
          </a:p>
        </p:txBody>
      </p:sp>
      <p:sp>
        <p:nvSpPr>
          <p:cNvPr id="11282" name="Text Box 18"/>
          <p:cNvSpPr txBox="1"/>
          <p:nvPr/>
        </p:nvSpPr>
        <p:spPr>
          <a:xfrm>
            <a:off x="304800" y="1905000"/>
            <a:ext cx="671513" cy="2376488"/>
          </a:xfrm>
          <a:prstGeom prst="rect">
            <a:avLst/>
          </a:prstGeom>
          <a:noFill/>
          <a:ln w="9525">
            <a:noFill/>
          </a:ln>
        </p:spPr>
        <p:txBody>
          <a:bodyPr vert="eaVert">
            <a:spAutoFit/>
          </a:bodyPr>
          <a:p>
            <a:pPr>
              <a:spcBef>
                <a:spcPct val="50000"/>
              </a:spcBef>
            </a:pPr>
            <a:r>
              <a:rPr lang="zh-CN" altLang="en-US" sz="3200" b="1" dirty="0">
                <a:solidFill>
                  <a:srgbClr val="0000CC"/>
                </a:solidFill>
                <a:latin typeface="Arial" panose="020B0604020202020204" pitchFamily="34" charset="0"/>
                <a:ea typeface="黑体" panose="02010609060101010101" pitchFamily="2" charset="-122"/>
              </a:rPr>
              <a:t>巩固大一统</a:t>
            </a:r>
            <a:endParaRPr lang="zh-CN" altLang="en-US" sz="3200" b="1" dirty="0">
              <a:solidFill>
                <a:srgbClr val="0000CC"/>
              </a:solidFill>
              <a:latin typeface="Arial" panose="020B0604020202020204" pitchFamily="34" charset="0"/>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1271"/>
                                        </p:tgtEl>
                                        <p:attrNameLst>
                                          <p:attrName>style.visibility</p:attrName>
                                        </p:attrNameLst>
                                      </p:cBhvr>
                                      <p:to>
                                        <p:strVal val="visible"/>
                                      </p:to>
                                    </p:set>
                                    <p:anim from="(-#ppt_w/2)" to="(#ppt_x)" calcmode="lin" valueType="num">
                                      <p:cBhvr>
                                        <p:cTn id="7" dur="600" fill="hold">
                                          <p:stCondLst>
                                            <p:cond delay="0"/>
                                          </p:stCondLst>
                                        </p:cTn>
                                        <p:tgtEl>
                                          <p:spTgt spid="11271"/>
                                        </p:tgtEl>
                                        <p:attrNameLst>
                                          <p:attrName>ppt_x</p:attrName>
                                        </p:attrNameLst>
                                      </p:cBhvr>
                                    </p:anim>
                                    <p:anim from="0" to="-1.0" calcmode="lin" valueType="num">
                                      <p:cBhvr>
                                        <p:cTn id="8" dur="200" decel="50000" autoRev="1" fill="hold">
                                          <p:stCondLst>
                                            <p:cond delay="600"/>
                                          </p:stCondLst>
                                        </p:cTn>
                                        <p:tgtEl>
                                          <p:spTgt spid="11271"/>
                                        </p:tgtEl>
                                        <p:attrNameLst>
                                          <p:attrName>xshear</p:attrName>
                                        </p:attrNameLst>
                                      </p:cBhvr>
                                    </p:anim>
                                    <p:animScale>
                                      <p:cBhvr>
                                        <p:cTn id="9" dur="200" decel="100000" autoRev="1" fill="hold">
                                          <p:stCondLst>
                                            <p:cond delay="600"/>
                                          </p:stCondLst>
                                        </p:cTn>
                                        <p:tgtEl>
                                          <p:spTgt spid="11271"/>
                                        </p:tgtEl>
                                      </p:cBhvr>
                                      <p:from x="100000" y="100000"/>
                                      <p:to x="80000" y="100000"/>
                                    </p:animScale>
                                    <p:anim by="(#ppt_h/3+#ppt_w*0.1)" calcmode="lin" valueType="num">
                                      <p:cBhvr additive="sum">
                                        <p:cTn id="10" dur="200" decel="100000" autoRev="1" fill="hold">
                                          <p:stCondLst>
                                            <p:cond delay="600"/>
                                          </p:stCondLst>
                                        </p:cTn>
                                        <p:tgtEl>
                                          <p:spTgt spid="11271"/>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51" presetClass="entr" presetSubtype="0" fill="hold" grpId="0" nodeType="clickEffect">
                                  <p:stCondLst>
                                    <p:cond delay="0"/>
                                  </p:stCondLst>
                                  <p:childTnLst>
                                    <p:set>
                                      <p:cBhvr>
                                        <p:cTn id="14" dur="1" fill="hold">
                                          <p:stCondLst>
                                            <p:cond delay="0"/>
                                          </p:stCondLst>
                                        </p:cTn>
                                        <p:tgtEl>
                                          <p:spTgt spid="11269"/>
                                        </p:tgtEl>
                                        <p:attrNameLst>
                                          <p:attrName>style.visibility</p:attrName>
                                        </p:attrNameLst>
                                      </p:cBhvr>
                                      <p:to>
                                        <p:strVal val="visible"/>
                                      </p:to>
                                    </p:set>
                                    <p:animEffect transition="in" filter="fade">
                                      <p:cBhvr>
                                        <p:cTn id="15" dur="192" decel="100000"/>
                                        <p:tgtEl>
                                          <p:spTgt spid="11269"/>
                                        </p:tgtEl>
                                      </p:cBhvr>
                                    </p:animEffect>
                                    <p:animScale>
                                      <p:cBhvr>
                                        <p:cTn id="16" dur="192" decel="100000"/>
                                        <p:tgtEl>
                                          <p:spTgt spid="11269"/>
                                        </p:tgtEl>
                                      </p:cBhvr>
                                      <p:from x="10000" y="10000"/>
                                      <p:to x="200000" y="450000"/>
                                    </p:animScale>
                                    <p:animScale>
                                      <p:cBhvr>
                                        <p:cTn id="17" dur="308" accel="100000" fill="hold">
                                          <p:stCondLst>
                                            <p:cond delay="192"/>
                                          </p:stCondLst>
                                        </p:cTn>
                                        <p:tgtEl>
                                          <p:spTgt spid="11269"/>
                                        </p:tgtEl>
                                      </p:cBhvr>
                                      <p:from x="200000" y="450000"/>
                                      <p:to x="100000" y="100000"/>
                                    </p:animScale>
                                    <p:set>
                                      <p:cBhvr>
                                        <p:cTn id="18" dur="192" fill="hold"/>
                                        <p:tgtEl>
                                          <p:spTgt spid="11269"/>
                                        </p:tgtEl>
                                        <p:attrNameLst>
                                          <p:attrName>ppt_x</p:attrName>
                                        </p:attrNameLst>
                                      </p:cBhvr>
                                      <p:to>
                                        <p:strVal val="(0.5)"/>
                                      </p:to>
                                    </p:set>
                                    <p:anim from="(0.5)" to="(#ppt_x)" calcmode="lin" valueType="num">
                                      <p:cBhvr>
                                        <p:cTn id="19" dur="308" accel="100000" fill="hold">
                                          <p:stCondLst>
                                            <p:cond delay="192"/>
                                          </p:stCondLst>
                                        </p:cTn>
                                        <p:tgtEl>
                                          <p:spTgt spid="11269"/>
                                        </p:tgtEl>
                                        <p:attrNameLst>
                                          <p:attrName>ppt_x</p:attrName>
                                        </p:attrNameLst>
                                      </p:cBhvr>
                                    </p:anim>
                                    <p:set>
                                      <p:cBhvr>
                                        <p:cTn id="20" dur="192" fill="hold"/>
                                        <p:tgtEl>
                                          <p:spTgt spid="11269"/>
                                        </p:tgtEl>
                                        <p:attrNameLst>
                                          <p:attrName>ppt_y</p:attrName>
                                        </p:attrNameLst>
                                      </p:cBhvr>
                                      <p:to>
                                        <p:strVal val="(#ppt_y+0.4)"/>
                                      </p:to>
                                    </p:set>
                                    <p:anim from="(#ppt_y+0.4)" to="(#ppt_y)" calcmode="lin" valueType="num">
                                      <p:cBhvr>
                                        <p:cTn id="21" dur="308" accel="100000" fill="hold">
                                          <p:stCondLst>
                                            <p:cond delay="192"/>
                                          </p:stCondLst>
                                        </p:cTn>
                                        <p:tgtEl>
                                          <p:spTgt spid="11269"/>
                                        </p:tgtEl>
                                        <p:attrNameLst>
                                          <p:attrName>ppt_y</p:attrName>
                                        </p:attrNameLst>
                                      </p:cBhvr>
                                    </p:anim>
                                  </p:childTnLst>
                                </p:cTn>
                              </p:par>
                            </p:childTnLst>
                          </p:cTn>
                        </p:par>
                      </p:childTnLst>
                    </p:cTn>
                  </p:par>
                  <p:par>
                    <p:cTn id="22" fill="hold">
                      <p:stCondLst>
                        <p:cond delay="indefinite"/>
                      </p:stCondLst>
                      <p:childTnLst>
                        <p:par>
                          <p:cTn id="23" fill="hold">
                            <p:stCondLst>
                              <p:cond delay="0"/>
                            </p:stCondLst>
                            <p:childTnLst>
                              <p:par>
                                <p:cTn id="24" presetID="34" presetClass="entr" presetSubtype="0" fill="hold" grpId="0" nodeType="clickEffect">
                                  <p:stCondLst>
                                    <p:cond delay="0"/>
                                  </p:stCondLst>
                                  <p:childTnLst>
                                    <p:set>
                                      <p:cBhvr>
                                        <p:cTn id="25" dur="1" fill="hold">
                                          <p:stCondLst>
                                            <p:cond delay="0"/>
                                          </p:stCondLst>
                                        </p:cTn>
                                        <p:tgtEl>
                                          <p:spTgt spid="11272"/>
                                        </p:tgtEl>
                                        <p:attrNameLst>
                                          <p:attrName>style.visibility</p:attrName>
                                        </p:attrNameLst>
                                      </p:cBhvr>
                                      <p:to>
                                        <p:strVal val="visible"/>
                                      </p:to>
                                    </p:set>
                                    <p:anim from="(-#ppt_w/2)" to="(#ppt_x)" calcmode="lin" valueType="num">
                                      <p:cBhvr>
                                        <p:cTn id="26" dur="600" fill="hold">
                                          <p:stCondLst>
                                            <p:cond delay="0"/>
                                          </p:stCondLst>
                                        </p:cTn>
                                        <p:tgtEl>
                                          <p:spTgt spid="11272"/>
                                        </p:tgtEl>
                                        <p:attrNameLst>
                                          <p:attrName>ppt_x</p:attrName>
                                        </p:attrNameLst>
                                      </p:cBhvr>
                                    </p:anim>
                                    <p:anim from="0" to="-1.0" calcmode="lin" valueType="num">
                                      <p:cBhvr>
                                        <p:cTn id="27" dur="200" decel="50000" autoRev="1" fill="hold">
                                          <p:stCondLst>
                                            <p:cond delay="600"/>
                                          </p:stCondLst>
                                        </p:cTn>
                                        <p:tgtEl>
                                          <p:spTgt spid="11272"/>
                                        </p:tgtEl>
                                        <p:attrNameLst>
                                          <p:attrName>xshear</p:attrName>
                                        </p:attrNameLst>
                                      </p:cBhvr>
                                    </p:anim>
                                    <p:animScale>
                                      <p:cBhvr>
                                        <p:cTn id="28" dur="200" decel="100000" autoRev="1" fill="hold">
                                          <p:stCondLst>
                                            <p:cond delay="600"/>
                                          </p:stCondLst>
                                        </p:cTn>
                                        <p:tgtEl>
                                          <p:spTgt spid="11272"/>
                                        </p:tgtEl>
                                      </p:cBhvr>
                                      <p:from x="100000" y="100000"/>
                                      <p:to x="80000" y="100000"/>
                                    </p:animScale>
                                    <p:anim by="(#ppt_h/3+#ppt_w*0.1)" calcmode="lin" valueType="num">
                                      <p:cBhvr additive="sum">
                                        <p:cTn id="29" dur="200" decel="100000" autoRev="1" fill="hold">
                                          <p:stCondLst>
                                            <p:cond delay="600"/>
                                          </p:stCondLst>
                                        </p:cTn>
                                        <p:tgtEl>
                                          <p:spTgt spid="11272"/>
                                        </p:tgtEl>
                                        <p:attrNameLst>
                                          <p:attrName>ppt_x</p:attrName>
                                        </p:attrNameLst>
                                      </p:cBhvr>
                                    </p:anim>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1281"/>
                                        </p:tgtEl>
                                        <p:attrNameLst>
                                          <p:attrName>style.visibility</p:attrName>
                                        </p:attrNameLst>
                                      </p:cBhvr>
                                      <p:to>
                                        <p:strVal val="visible"/>
                                      </p:to>
                                    </p:set>
                                    <p:animEffect transition="in" filter="blinds(horizontal)">
                                      <p:cBhvr>
                                        <p:cTn id="34" dur="500"/>
                                        <p:tgtEl>
                                          <p:spTgt spid="11281"/>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1273"/>
                                        </p:tgtEl>
                                        <p:attrNameLst>
                                          <p:attrName>style.visibility</p:attrName>
                                        </p:attrNameLst>
                                      </p:cBhvr>
                                      <p:to>
                                        <p:strVal val="visible"/>
                                      </p:to>
                                    </p:set>
                                    <p:animEffect transition="in" filter="blinds(horizontal)">
                                      <p:cBhvr>
                                        <p:cTn id="37" dur="500"/>
                                        <p:tgtEl>
                                          <p:spTgt spid="11273"/>
                                        </p:tgtEl>
                                      </p:cBhvr>
                                    </p:animEffect>
                                  </p:childTnLst>
                                </p:cTn>
                              </p:par>
                              <p:par>
                                <p:cTn id="38" presetID="21" presetClass="entr" presetSubtype="4" fill="hold" grpId="0" nodeType="withEffect">
                                  <p:stCondLst>
                                    <p:cond delay="0"/>
                                  </p:stCondLst>
                                  <p:childTnLst>
                                    <p:set>
                                      <p:cBhvr>
                                        <p:cTn id="39" dur="1" fill="hold">
                                          <p:stCondLst>
                                            <p:cond delay="0"/>
                                          </p:stCondLst>
                                        </p:cTn>
                                        <p:tgtEl>
                                          <p:spTgt spid="11279"/>
                                        </p:tgtEl>
                                        <p:attrNameLst>
                                          <p:attrName>style.visibility</p:attrName>
                                        </p:attrNameLst>
                                      </p:cBhvr>
                                      <p:to>
                                        <p:strVal val="visible"/>
                                      </p:to>
                                    </p:set>
                                    <p:animEffect transition="in" filter="wheel(4)">
                                      <p:cBhvr>
                                        <p:cTn id="40" dur="500"/>
                                        <p:tgtEl>
                                          <p:spTgt spid="11279"/>
                                        </p:tgtEl>
                                      </p:cBhvr>
                                    </p:animEffect>
                                  </p:childTnLst>
                                </p:cTn>
                              </p:par>
                              <p:par>
                                <p:cTn id="41" presetID="21" presetClass="entr" presetSubtype="4" fill="hold" grpId="0" nodeType="withEffect">
                                  <p:stCondLst>
                                    <p:cond delay="0"/>
                                  </p:stCondLst>
                                  <p:childTnLst>
                                    <p:set>
                                      <p:cBhvr>
                                        <p:cTn id="42" dur="1" fill="hold">
                                          <p:stCondLst>
                                            <p:cond delay="0"/>
                                          </p:stCondLst>
                                        </p:cTn>
                                        <p:tgtEl>
                                          <p:spTgt spid="11278"/>
                                        </p:tgtEl>
                                        <p:attrNameLst>
                                          <p:attrName>style.visibility</p:attrName>
                                        </p:attrNameLst>
                                      </p:cBhvr>
                                      <p:to>
                                        <p:strVal val="visible"/>
                                      </p:to>
                                    </p:set>
                                    <p:animEffect transition="in" filter="wheel(4)">
                                      <p:cBhvr>
                                        <p:cTn id="43" dur="500"/>
                                        <p:tgtEl>
                                          <p:spTgt spid="11278"/>
                                        </p:tgtEl>
                                      </p:cBhvr>
                                    </p:animEffect>
                                  </p:childTnLst>
                                </p:cTn>
                              </p:par>
                              <p:par>
                                <p:cTn id="44" presetID="21" presetClass="entr" presetSubtype="4" fill="hold" nodeType="with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wheel(4)">
                                      <p:cBhvr>
                                        <p:cTn id="46" dur="500"/>
                                        <p:tgtEl>
                                          <p:spTgt spid="2"/>
                                        </p:tgtEl>
                                      </p:cBhvr>
                                    </p:animEffect>
                                  </p:childTnLst>
                                </p:cTn>
                              </p:par>
                              <p:par>
                                <p:cTn id="47" presetID="21" presetClass="entr" presetSubtype="4" fill="hold" nodeType="withEffect">
                                  <p:stCondLst>
                                    <p:cond delay="0"/>
                                  </p:stCondLst>
                                  <p:childTnLst>
                                    <p:set>
                                      <p:cBhvr>
                                        <p:cTn id="48" dur="1" fill="hold">
                                          <p:stCondLst>
                                            <p:cond delay="0"/>
                                          </p:stCondLst>
                                        </p:cTn>
                                        <p:tgtEl>
                                          <p:spTgt spid="11280"/>
                                        </p:tgtEl>
                                        <p:attrNameLst>
                                          <p:attrName>style.visibility</p:attrName>
                                        </p:attrNameLst>
                                      </p:cBhvr>
                                      <p:to>
                                        <p:strVal val="visible"/>
                                      </p:to>
                                    </p:set>
                                    <p:animEffect transition="in" filter="wheel(4)">
                                      <p:cBhvr>
                                        <p:cTn id="49" dur="500"/>
                                        <p:tgtEl>
                                          <p:spTgt spid="11280"/>
                                        </p:tgtEl>
                                      </p:cBhvr>
                                    </p:animEffect>
                                  </p:childTnLst>
                                </p:cTn>
                              </p:par>
                            </p:childTnLst>
                          </p:cTn>
                        </p:par>
                      </p:childTnLst>
                    </p:cTn>
                  </p:par>
                  <p:par>
                    <p:cTn id="50" fill="hold">
                      <p:stCondLst>
                        <p:cond delay="indefinite"/>
                      </p:stCondLst>
                      <p:childTnLst>
                        <p:par>
                          <p:cTn id="51" fill="hold">
                            <p:stCondLst>
                              <p:cond delay="0"/>
                            </p:stCondLst>
                            <p:childTnLst>
                              <p:par>
                                <p:cTn id="52" presetID="56" presetClass="entr" presetSubtype="0" fill="hold" grpId="0" nodeType="clickEffect">
                                  <p:stCondLst>
                                    <p:cond delay="0"/>
                                  </p:stCondLst>
                                  <p:iterate type="lt">
                                    <p:tmPct val="10000"/>
                                  </p:iterate>
                                  <p:childTnLst>
                                    <p:set>
                                      <p:cBhvr>
                                        <p:cTn id="53" dur="1" fill="hold">
                                          <p:stCondLst>
                                            <p:cond delay="0"/>
                                          </p:stCondLst>
                                        </p:cTn>
                                        <p:tgtEl>
                                          <p:spTgt spid="11274"/>
                                        </p:tgtEl>
                                        <p:attrNameLst>
                                          <p:attrName>style.visibility</p:attrName>
                                        </p:attrNameLst>
                                      </p:cBhvr>
                                      <p:to>
                                        <p:strVal val="visible"/>
                                      </p:to>
                                    </p:set>
                                    <p:anim by="(-#ppt_w*2)" calcmode="lin" valueType="num">
                                      <p:cBhvr rctx="PPT">
                                        <p:cTn id="54" dur="250" autoRev="1" fill="hold">
                                          <p:stCondLst>
                                            <p:cond delay="0"/>
                                          </p:stCondLst>
                                        </p:cTn>
                                        <p:tgtEl>
                                          <p:spTgt spid="11274"/>
                                        </p:tgtEl>
                                        <p:attrNameLst>
                                          <p:attrName>ppt_w</p:attrName>
                                        </p:attrNameLst>
                                      </p:cBhvr>
                                    </p:anim>
                                    <p:anim by="(#ppt_w*0.50)" calcmode="lin" valueType="num">
                                      <p:cBhvr>
                                        <p:cTn id="55" dur="250" decel="50000" autoRev="1" fill="hold">
                                          <p:stCondLst>
                                            <p:cond delay="0"/>
                                          </p:stCondLst>
                                        </p:cTn>
                                        <p:tgtEl>
                                          <p:spTgt spid="11274"/>
                                        </p:tgtEl>
                                        <p:attrNameLst>
                                          <p:attrName>ppt_x</p:attrName>
                                        </p:attrNameLst>
                                      </p:cBhvr>
                                    </p:anim>
                                    <p:anim from="(-#ppt_h/2)" to="(#ppt_y)" calcmode="lin" valueType="num">
                                      <p:cBhvr>
                                        <p:cTn id="56" dur="500" fill="hold">
                                          <p:stCondLst>
                                            <p:cond delay="0"/>
                                          </p:stCondLst>
                                        </p:cTn>
                                        <p:tgtEl>
                                          <p:spTgt spid="11274"/>
                                        </p:tgtEl>
                                        <p:attrNameLst>
                                          <p:attrName>ppt_y</p:attrName>
                                        </p:attrNameLst>
                                      </p:cBhvr>
                                    </p:anim>
                                    <p:animRot by="21600000">
                                      <p:cBhvr>
                                        <p:cTn id="57" dur="500" fill="hold">
                                          <p:stCondLst>
                                            <p:cond delay="0"/>
                                          </p:stCondLst>
                                        </p:cTn>
                                        <p:tgtEl>
                                          <p:spTgt spid="11274"/>
                                        </p:tgtEl>
                                        <p:attrNameLst>
                                          <p:attrName>r</p:attrName>
                                        </p:attrNameLst>
                                      </p:cBhvr>
                                    </p:animRo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1" nodeType="clickEffect">
                                  <p:stCondLst>
                                    <p:cond delay="0"/>
                                  </p:stCondLst>
                                  <p:childTnLst>
                                    <p:set>
                                      <p:cBhvr>
                                        <p:cTn id="61" dur="1" fill="hold">
                                          <p:stCondLst>
                                            <p:cond delay="0"/>
                                          </p:stCondLst>
                                        </p:cTn>
                                        <p:tgtEl>
                                          <p:spTgt spid="11281"/>
                                        </p:tgtEl>
                                        <p:attrNameLst>
                                          <p:attrName>style.visibility</p:attrName>
                                        </p:attrNameLst>
                                      </p:cBhvr>
                                      <p:to>
                                        <p:strVal val="visible"/>
                                      </p:to>
                                    </p:set>
                                    <p:animEffect transition="in" filter="blinds(horizontal)">
                                      <p:cBhvr>
                                        <p:cTn id="62" dur="500"/>
                                        <p:tgtEl>
                                          <p:spTgt spid="11281"/>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11282"/>
                                        </p:tgtEl>
                                        <p:attrNameLst>
                                          <p:attrName>style.visibility</p:attrName>
                                        </p:attrNameLst>
                                      </p:cBhvr>
                                      <p:to>
                                        <p:strVal val="visible"/>
                                      </p:to>
                                    </p:set>
                                    <p:animEffect transition="in" filter="blinds(horizontal)">
                                      <p:cBhvr>
                                        <p:cTn id="65" dur="500"/>
                                        <p:tgtEl>
                                          <p:spTgt spid="112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p:bldP spid="11271" grpId="0"/>
      <p:bldP spid="11272" grpId="0"/>
      <p:bldP spid="11273" grpId="0"/>
      <p:bldP spid="11274" grpId="0"/>
      <p:bldP spid="11278" grpId="0"/>
      <p:bldP spid="11279" grpId="0"/>
      <p:bldP spid="11281" grpId="0" animBg="1"/>
      <p:bldP spid="11281" grpId="1" animBg="1"/>
      <p:bldP spid="1128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Text Box 2"/>
          <p:cNvSpPr txBox="1"/>
          <p:nvPr/>
        </p:nvSpPr>
        <p:spPr>
          <a:xfrm>
            <a:off x="0" y="609600"/>
            <a:ext cx="9144000" cy="4206875"/>
          </a:xfrm>
          <a:prstGeom prst="rect">
            <a:avLst/>
          </a:prstGeom>
          <a:noFill/>
          <a:ln w="9525">
            <a:noFill/>
          </a:ln>
        </p:spPr>
        <p:txBody>
          <a:bodyPr>
            <a:spAutoFit/>
          </a:bodyPr>
          <a:p>
            <a:pPr>
              <a:spcBef>
                <a:spcPct val="50000"/>
              </a:spcBef>
            </a:pPr>
            <a:r>
              <a:rPr lang="en-US" altLang="zh-CN" sz="3000" b="1">
                <a:solidFill>
                  <a:srgbClr val="0000CC"/>
                </a:solidFill>
                <a:latin typeface="黑体" panose="02010609060101010101" pitchFamily="2" charset="-122"/>
                <a:ea typeface="黑体" panose="02010609060101010101" pitchFamily="2" charset="-122"/>
              </a:rPr>
              <a:t>1</a:t>
            </a:r>
            <a:r>
              <a:rPr lang="zh-CN" altLang="en-US" sz="3000" b="1" dirty="0">
                <a:solidFill>
                  <a:srgbClr val="0000CC"/>
                </a:solidFill>
                <a:latin typeface="黑体" panose="02010609060101010101" pitchFamily="2" charset="-122"/>
                <a:ea typeface="黑体" panose="02010609060101010101" pitchFamily="2" charset="-122"/>
              </a:rPr>
              <a:t>、据</a:t>
            </a:r>
            <a:r>
              <a:rPr lang="en-US" altLang="zh-CN" sz="3000" b="1">
                <a:solidFill>
                  <a:srgbClr val="0000CC"/>
                </a:solidFill>
                <a:latin typeface="黑体" panose="02010609060101010101" pitchFamily="2" charset="-122"/>
                <a:ea typeface="黑体" panose="02010609060101010101" pitchFamily="2" charset="-122"/>
              </a:rPr>
              <a:t>《</a:t>
            </a:r>
            <a:r>
              <a:rPr lang="zh-CN" altLang="en-US" sz="3000" b="1" dirty="0">
                <a:solidFill>
                  <a:srgbClr val="0000CC"/>
                </a:solidFill>
                <a:latin typeface="黑体" panose="02010609060101010101" pitchFamily="2" charset="-122"/>
                <a:ea typeface="黑体" panose="02010609060101010101" pitchFamily="2" charset="-122"/>
              </a:rPr>
              <a:t>汉书</a:t>
            </a:r>
            <a:r>
              <a:rPr lang="en-US" altLang="zh-CN" sz="3000" b="1">
                <a:solidFill>
                  <a:srgbClr val="0000CC"/>
                </a:solidFill>
                <a:latin typeface="黑体" panose="02010609060101010101" pitchFamily="2" charset="-122"/>
                <a:ea typeface="黑体" panose="02010609060101010101" pitchFamily="2" charset="-122"/>
              </a:rPr>
              <a:t>》</a:t>
            </a:r>
            <a:r>
              <a:rPr lang="zh-CN" altLang="en-US" sz="3000" b="1" dirty="0">
                <a:solidFill>
                  <a:srgbClr val="0000CC"/>
                </a:solidFill>
                <a:latin typeface="黑体" panose="02010609060101010101" pitchFamily="2" charset="-122"/>
                <a:ea typeface="黑体" panose="02010609060101010101" pitchFamily="2" charset="-122"/>
              </a:rPr>
              <a:t>述评：</a:t>
            </a:r>
            <a:r>
              <a:rPr lang="zh-CN" altLang="en-US" sz="3000" b="1" dirty="0">
                <a:solidFill>
                  <a:srgbClr val="0000CC"/>
                </a:solidFill>
                <a:latin typeface="Times New Roman" panose="02020603050405020304" pitchFamily="18" charset="0"/>
                <a:ea typeface="黑体" panose="02010609060101010101" pitchFamily="2" charset="-122"/>
              </a:rPr>
              <a:t>“</a:t>
            </a:r>
            <a:r>
              <a:rPr lang="zh-CN" altLang="en-US" sz="3000" b="1" dirty="0">
                <a:solidFill>
                  <a:srgbClr val="0000CC"/>
                </a:solidFill>
                <a:latin typeface="黑体" panose="02010609060101010101" pitchFamily="2" charset="-122"/>
                <a:ea typeface="黑体" panose="02010609060101010101" pitchFamily="2" charset="-122"/>
              </a:rPr>
              <a:t>汉兴之初，海内新定，同姓寡少。惩戒亡秦孤立之败，于是剖裂疆土。</a:t>
            </a:r>
            <a:r>
              <a:rPr lang="zh-CN" altLang="en-US" sz="3000" b="1" dirty="0">
                <a:solidFill>
                  <a:srgbClr val="0000CC"/>
                </a:solidFill>
                <a:latin typeface="Times New Roman" panose="02020603050405020304" pitchFamily="18" charset="0"/>
                <a:ea typeface="黑体" panose="02010609060101010101" pitchFamily="2" charset="-122"/>
              </a:rPr>
              <a:t>”</a:t>
            </a:r>
            <a:r>
              <a:rPr lang="zh-CN" altLang="en-US" sz="3000" b="1" dirty="0">
                <a:solidFill>
                  <a:srgbClr val="0000CC"/>
                </a:solidFill>
                <a:latin typeface="黑体" panose="02010609060101010101" pitchFamily="2" charset="-122"/>
                <a:ea typeface="黑体" panose="02010609060101010101" pitchFamily="2" charset="-122"/>
              </a:rPr>
              <a:t>上述材料表明汉高祖分封同姓王的基本想法是：</a:t>
            </a:r>
            <a:r>
              <a:rPr lang="zh-CN" altLang="en-US" sz="3000" b="1" dirty="0">
                <a:latin typeface="黑体" panose="02010609060101010101" pitchFamily="2" charset="-122"/>
                <a:ea typeface="黑体" panose="02010609060101010101" pitchFamily="2" charset="-122"/>
              </a:rPr>
              <a:t>     </a:t>
            </a:r>
            <a:endParaRPr lang="zh-CN" altLang="en-US" sz="3000" b="1" dirty="0">
              <a:latin typeface="黑体" panose="02010609060101010101" pitchFamily="2" charset="-122"/>
              <a:ea typeface="黑体" panose="02010609060101010101" pitchFamily="2" charset="-122"/>
            </a:endParaRPr>
          </a:p>
          <a:p>
            <a:pPr>
              <a:spcBef>
                <a:spcPct val="50000"/>
              </a:spcBef>
            </a:pPr>
            <a:r>
              <a:rPr lang="en-US" altLang="zh-CN" sz="3000" b="1">
                <a:latin typeface="黑体" panose="02010609060101010101" pitchFamily="2" charset="-122"/>
                <a:ea typeface="黑体" panose="02010609060101010101" pitchFamily="2" charset="-122"/>
              </a:rPr>
              <a:t>A</a:t>
            </a:r>
            <a:r>
              <a:rPr lang="zh-CN" altLang="en-US" sz="3000" b="1" dirty="0">
                <a:latin typeface="黑体" panose="02010609060101010101" pitchFamily="2" charset="-122"/>
                <a:ea typeface="黑体" panose="02010609060101010101" pitchFamily="2" charset="-122"/>
              </a:rPr>
              <a:t>、秦朝残余势力强大，应封王加以防范   </a:t>
            </a:r>
            <a:endParaRPr lang="zh-CN" altLang="en-US" sz="3000" b="1" dirty="0">
              <a:latin typeface="黑体" panose="02010609060101010101" pitchFamily="2" charset="-122"/>
              <a:ea typeface="黑体" panose="02010609060101010101" pitchFamily="2" charset="-122"/>
            </a:endParaRPr>
          </a:p>
          <a:p>
            <a:pPr>
              <a:spcBef>
                <a:spcPct val="50000"/>
              </a:spcBef>
            </a:pPr>
            <a:r>
              <a:rPr lang="en-US" altLang="zh-CN" sz="3000" b="1">
                <a:latin typeface="黑体" panose="02010609060101010101" pitchFamily="2" charset="-122"/>
                <a:ea typeface="黑体" panose="02010609060101010101" pitchFamily="2" charset="-122"/>
              </a:rPr>
              <a:t>B</a:t>
            </a:r>
            <a:r>
              <a:rPr lang="zh-CN" altLang="en-US" sz="3000" b="1" dirty="0">
                <a:latin typeface="黑体" panose="02010609060101010101" pitchFamily="2" charset="-122"/>
                <a:ea typeface="黑体" panose="02010609060101010101" pitchFamily="2" charset="-122"/>
              </a:rPr>
              <a:t>、认为孤立无援是秦王教训，封王拱卫中央</a:t>
            </a:r>
            <a:endParaRPr lang="zh-CN" altLang="en-US" sz="3000" b="1" dirty="0">
              <a:latin typeface="黑体" panose="02010609060101010101" pitchFamily="2" charset="-122"/>
              <a:ea typeface="黑体" panose="02010609060101010101" pitchFamily="2" charset="-122"/>
            </a:endParaRPr>
          </a:p>
          <a:p>
            <a:pPr>
              <a:spcBef>
                <a:spcPct val="50000"/>
              </a:spcBef>
            </a:pPr>
            <a:r>
              <a:rPr lang="en-US" altLang="zh-CN" sz="3000" b="1">
                <a:latin typeface="黑体" panose="02010609060101010101" pitchFamily="2" charset="-122"/>
                <a:ea typeface="黑体" panose="02010609060101010101" pitchFamily="2" charset="-122"/>
              </a:rPr>
              <a:t>C</a:t>
            </a:r>
            <a:r>
              <a:rPr lang="zh-CN" altLang="en-US" sz="3000" b="1" dirty="0">
                <a:latin typeface="黑体" panose="02010609060101010101" pitchFamily="2" charset="-122"/>
                <a:ea typeface="黑体" panose="02010609060101010101" pitchFamily="2" charset="-122"/>
              </a:rPr>
              <a:t>、继承者年幼，封王以帮助皇帝治天下   </a:t>
            </a:r>
            <a:endParaRPr lang="zh-CN" altLang="en-US" sz="3000" b="1" dirty="0">
              <a:latin typeface="黑体" panose="02010609060101010101" pitchFamily="2" charset="-122"/>
              <a:ea typeface="黑体" panose="02010609060101010101" pitchFamily="2" charset="-122"/>
            </a:endParaRPr>
          </a:p>
          <a:p>
            <a:pPr>
              <a:spcBef>
                <a:spcPct val="50000"/>
              </a:spcBef>
            </a:pPr>
            <a:r>
              <a:rPr lang="en-US" altLang="zh-CN" sz="3000" b="1">
                <a:latin typeface="黑体" panose="02010609060101010101" pitchFamily="2" charset="-122"/>
                <a:ea typeface="黑体" panose="02010609060101010101" pitchFamily="2" charset="-122"/>
              </a:rPr>
              <a:t>D</a:t>
            </a:r>
            <a:r>
              <a:rPr lang="zh-CN" altLang="en-US" sz="3000" b="1" dirty="0">
                <a:latin typeface="黑体" panose="02010609060101010101" pitchFamily="2" charset="-122"/>
                <a:ea typeface="黑体" panose="02010609060101010101" pitchFamily="2" charset="-122"/>
              </a:rPr>
              <a:t>、汉初社会动荡，封王以发展各地农业生产</a:t>
            </a:r>
            <a:endParaRPr lang="zh-CN" altLang="en-US" sz="3000" b="1" dirty="0">
              <a:latin typeface="黑体" panose="02010609060101010101" pitchFamily="2" charset="-122"/>
              <a:ea typeface="黑体" panose="02010609060101010101" pitchFamily="2" charset="-122"/>
            </a:endParaRPr>
          </a:p>
        </p:txBody>
      </p:sp>
      <p:sp>
        <p:nvSpPr>
          <p:cNvPr id="12291" name="Freeform 3"/>
          <p:cNvSpPr/>
          <p:nvPr/>
        </p:nvSpPr>
        <p:spPr>
          <a:xfrm>
            <a:off x="0" y="2060575"/>
            <a:ext cx="1692275" cy="1239838"/>
          </a:xfrm>
          <a:custGeom>
            <a:avLst/>
            <a:gdLst>
              <a:gd name="txL" fmla="*/ 0 w 1208"/>
              <a:gd name="txT" fmla="*/ 0 h 1144"/>
              <a:gd name="txR" fmla="*/ 1208 w 1208"/>
              <a:gd name="txB" fmla="*/ 1144 h 1144"/>
            </a:gdLst>
            <a:ahLst/>
            <a:cxnLst>
              <a:cxn ang="0">
                <a:pos x="8" y="816"/>
              </a:cxn>
              <a:cxn ang="0">
                <a:pos x="200" y="1008"/>
              </a:cxn>
              <a:cxn ang="0">
                <a:pos x="1208" y="0"/>
              </a:cxn>
            </a:cxnLst>
            <a:rect l="txL" t="txT" r="txR" b="txB"/>
            <a:pathLst>
              <a:path w="1208" h="1144">
                <a:moveTo>
                  <a:pt x="8" y="816"/>
                </a:moveTo>
                <a:cubicBezTo>
                  <a:pt x="4" y="980"/>
                  <a:pt x="0" y="1144"/>
                  <a:pt x="200" y="1008"/>
                </a:cubicBezTo>
                <a:cubicBezTo>
                  <a:pt x="400" y="872"/>
                  <a:pt x="804" y="436"/>
                  <a:pt x="1208" y="0"/>
                </a:cubicBezTo>
              </a:path>
            </a:pathLst>
          </a:custGeom>
          <a:noFill/>
          <a:ln w="63500" cap="flat" cmpd="sng">
            <a:solidFill>
              <a:srgbClr val="FF0000"/>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7172" name="Text Box 4"/>
          <p:cNvSpPr txBox="1"/>
          <p:nvPr/>
        </p:nvSpPr>
        <p:spPr>
          <a:xfrm>
            <a:off x="0" y="5013325"/>
            <a:ext cx="8555038" cy="1554163"/>
          </a:xfrm>
          <a:prstGeom prst="rect">
            <a:avLst/>
          </a:prstGeom>
          <a:noFill/>
          <a:ln w="9525">
            <a:noFill/>
          </a:ln>
        </p:spPr>
        <p:txBody>
          <a:bodyPr wrap="none">
            <a:spAutoFit/>
          </a:bodyPr>
          <a:p>
            <a:r>
              <a:rPr lang="en-US" altLang="zh-CN" sz="3200" b="1">
                <a:solidFill>
                  <a:srgbClr val="0000CC"/>
                </a:solidFill>
                <a:latin typeface="黑体" panose="02010609060101010101" pitchFamily="2" charset="-122"/>
                <a:ea typeface="黑体" panose="02010609060101010101" pitchFamily="2" charset="-122"/>
              </a:rPr>
              <a:t>2</a:t>
            </a:r>
            <a:r>
              <a:rPr lang="zh-CN" altLang="en-US" sz="3200" b="1" dirty="0">
                <a:solidFill>
                  <a:srgbClr val="0000CC"/>
                </a:solidFill>
                <a:latin typeface="黑体" panose="02010609060101010101" pitchFamily="2" charset="-122"/>
                <a:ea typeface="黑体" panose="02010609060101010101" pitchFamily="2" charset="-122"/>
              </a:rPr>
              <a:t>．汉武帝颁布</a:t>
            </a:r>
            <a:r>
              <a:rPr lang="zh-CN" altLang="en-US" sz="3200" b="1" dirty="0">
                <a:solidFill>
                  <a:srgbClr val="0000CC"/>
                </a:solidFill>
                <a:latin typeface="Times New Roman" panose="02020603050405020304" pitchFamily="18" charset="0"/>
                <a:ea typeface="黑体" panose="02010609060101010101" pitchFamily="2" charset="-122"/>
              </a:rPr>
              <a:t>“</a:t>
            </a:r>
            <a:r>
              <a:rPr lang="zh-CN" altLang="en-US" sz="3200" b="1" dirty="0">
                <a:solidFill>
                  <a:srgbClr val="0000CC"/>
                </a:solidFill>
                <a:latin typeface="黑体" panose="02010609060101010101" pitchFamily="2" charset="-122"/>
                <a:ea typeface="黑体" panose="02010609060101010101" pitchFamily="2" charset="-122"/>
              </a:rPr>
              <a:t>推恩令</a:t>
            </a:r>
            <a:r>
              <a:rPr lang="zh-CN" altLang="en-US" sz="3200" b="1" dirty="0">
                <a:solidFill>
                  <a:srgbClr val="0000CC"/>
                </a:solidFill>
                <a:latin typeface="Times New Roman" panose="02020603050405020304" pitchFamily="18" charset="0"/>
                <a:ea typeface="黑体" panose="02010609060101010101" pitchFamily="2" charset="-122"/>
              </a:rPr>
              <a:t>”</a:t>
            </a:r>
            <a:r>
              <a:rPr lang="zh-CN" altLang="en-US" sz="3200" b="1" dirty="0">
                <a:solidFill>
                  <a:srgbClr val="0000CC"/>
                </a:solidFill>
                <a:latin typeface="黑体" panose="02010609060101010101" pitchFamily="2" charset="-122"/>
                <a:ea typeface="黑体" panose="02010609060101010101" pitchFamily="2" charset="-122"/>
              </a:rPr>
              <a:t>的直接目的是</a:t>
            </a:r>
            <a:r>
              <a:rPr lang="zh-CN" altLang="en-US" sz="3200" b="1" dirty="0">
                <a:latin typeface="黑体" panose="02010609060101010101" pitchFamily="2" charset="-122"/>
                <a:ea typeface="黑体" panose="02010609060101010101" pitchFamily="2" charset="-122"/>
              </a:rPr>
              <a:t> </a:t>
            </a:r>
            <a:endParaRPr lang="zh-CN" altLang="en-US" sz="3200" b="1" dirty="0">
              <a:latin typeface="黑体" panose="02010609060101010101" pitchFamily="2" charset="-122"/>
              <a:ea typeface="黑体" panose="02010609060101010101" pitchFamily="2" charset="-122"/>
            </a:endParaRPr>
          </a:p>
          <a:p>
            <a:r>
              <a:rPr lang="en-US" altLang="zh-CN" sz="3200" b="1">
                <a:latin typeface="黑体" panose="02010609060101010101" pitchFamily="2" charset="-122"/>
                <a:ea typeface="黑体" panose="02010609060101010101" pitchFamily="2" charset="-122"/>
              </a:rPr>
              <a:t>A</a:t>
            </a:r>
            <a:r>
              <a:rPr lang="zh-CN" altLang="en-US" sz="3200" b="1" dirty="0">
                <a:latin typeface="黑体" panose="02010609060101010101" pitchFamily="2" charset="-122"/>
                <a:ea typeface="黑体" panose="02010609060101010101" pitchFamily="2" charset="-122"/>
              </a:rPr>
              <a:t>．限制诸侯国的权力      </a:t>
            </a:r>
            <a:r>
              <a:rPr lang="en-US" altLang="zh-CN" sz="3200" b="1">
                <a:latin typeface="黑体" panose="02010609060101010101" pitchFamily="2" charset="-122"/>
                <a:ea typeface="黑体" panose="02010609060101010101" pitchFamily="2" charset="-122"/>
              </a:rPr>
              <a:t>B</a:t>
            </a:r>
            <a:r>
              <a:rPr lang="zh-CN" altLang="en-US" sz="3200" b="1" dirty="0">
                <a:latin typeface="黑体" panose="02010609060101010101" pitchFamily="2" charset="-122"/>
                <a:ea typeface="黑体" panose="02010609060101010101" pitchFamily="2" charset="-122"/>
              </a:rPr>
              <a:t>．分割王国封地 </a:t>
            </a:r>
            <a:endParaRPr lang="zh-CN" altLang="en-US" sz="3200" b="1" dirty="0">
              <a:latin typeface="黑体" panose="02010609060101010101" pitchFamily="2" charset="-122"/>
              <a:ea typeface="黑体" panose="02010609060101010101" pitchFamily="2" charset="-122"/>
            </a:endParaRPr>
          </a:p>
          <a:p>
            <a:r>
              <a:rPr lang="en-US" altLang="zh-CN" sz="3200" b="1">
                <a:latin typeface="黑体" panose="02010609060101010101" pitchFamily="2" charset="-122"/>
                <a:ea typeface="黑体" panose="02010609060101010101" pitchFamily="2" charset="-122"/>
              </a:rPr>
              <a:t>C</a:t>
            </a:r>
            <a:r>
              <a:rPr lang="zh-CN" altLang="en-US" sz="3200" b="1" dirty="0">
                <a:latin typeface="黑体" panose="02010609060101010101" pitchFamily="2" charset="-122"/>
                <a:ea typeface="黑体" panose="02010609060101010101" pitchFamily="2" charset="-122"/>
              </a:rPr>
              <a:t>．剥夺诸侯王的封国      </a:t>
            </a:r>
            <a:r>
              <a:rPr lang="en-US" altLang="zh-CN" sz="3200" b="1">
                <a:latin typeface="黑体" panose="02010609060101010101" pitchFamily="2" charset="-122"/>
                <a:ea typeface="黑体" panose="02010609060101010101" pitchFamily="2" charset="-122"/>
              </a:rPr>
              <a:t>D</a:t>
            </a:r>
            <a:r>
              <a:rPr lang="zh-CN" altLang="en-US" sz="3200" b="1" dirty="0">
                <a:latin typeface="黑体" panose="02010609060101010101" pitchFamily="2" charset="-122"/>
                <a:ea typeface="黑体" panose="02010609060101010101" pitchFamily="2" charset="-122"/>
              </a:rPr>
              <a:t>．加强中央集权 </a:t>
            </a:r>
            <a:endParaRPr lang="zh-CN" altLang="en-US" sz="3200" b="1" dirty="0">
              <a:latin typeface="黑体" panose="02010609060101010101" pitchFamily="2" charset="-122"/>
              <a:ea typeface="黑体" panose="02010609060101010101" pitchFamily="2" charset="-122"/>
            </a:endParaRPr>
          </a:p>
        </p:txBody>
      </p:sp>
      <p:sp>
        <p:nvSpPr>
          <p:cNvPr id="12293" name="Freeform 5"/>
          <p:cNvSpPr/>
          <p:nvPr/>
        </p:nvSpPr>
        <p:spPr>
          <a:xfrm>
            <a:off x="5148263" y="5084763"/>
            <a:ext cx="1079500" cy="1023937"/>
          </a:xfrm>
          <a:custGeom>
            <a:avLst/>
            <a:gdLst>
              <a:gd name="txL" fmla="*/ 0 w 1208"/>
              <a:gd name="txT" fmla="*/ 0 h 1144"/>
              <a:gd name="txR" fmla="*/ 1208 w 1208"/>
              <a:gd name="txB" fmla="*/ 1144 h 1144"/>
            </a:gdLst>
            <a:ahLst/>
            <a:cxnLst>
              <a:cxn ang="0">
                <a:pos x="8" y="816"/>
              </a:cxn>
              <a:cxn ang="0">
                <a:pos x="200" y="1008"/>
              </a:cxn>
              <a:cxn ang="0">
                <a:pos x="1208" y="0"/>
              </a:cxn>
            </a:cxnLst>
            <a:rect l="txL" t="txT" r="txR" b="txB"/>
            <a:pathLst>
              <a:path w="1208" h="1144">
                <a:moveTo>
                  <a:pt x="8" y="816"/>
                </a:moveTo>
                <a:cubicBezTo>
                  <a:pt x="4" y="980"/>
                  <a:pt x="0" y="1144"/>
                  <a:pt x="200" y="1008"/>
                </a:cubicBezTo>
                <a:cubicBezTo>
                  <a:pt x="400" y="872"/>
                  <a:pt x="804" y="436"/>
                  <a:pt x="1208" y="0"/>
                </a:cubicBezTo>
              </a:path>
            </a:pathLst>
          </a:custGeom>
          <a:noFill/>
          <a:ln w="63500" cap="flat" cmpd="sng">
            <a:solidFill>
              <a:srgbClr val="FF0000"/>
            </a:solidFill>
            <a:prstDash val="solid"/>
            <a:round/>
            <a:headEnd type="none" w="med" len="med"/>
            <a:tailEnd type="none" w="med" len="med"/>
          </a:ln>
        </p:spPr>
        <p:txBody>
          <a:bodyPr/>
          <a:p>
            <a:endParaRPr lang="zh-CN" altLang="en-US" dirty="0">
              <a:latin typeface="Arial" panose="020B0604020202020204" pitchFamily="34" charset="0"/>
              <a:ea typeface="宋体" panose="02010600030101010101" pitchFamily="2" charset="-122"/>
            </a:endParaRPr>
          </a:p>
        </p:txBody>
      </p:sp>
      <p:sp>
        <p:nvSpPr>
          <p:cNvPr id="7174" name="WordArt 6"/>
          <p:cNvSpPr>
            <a:spLocks noTextEdit="1"/>
          </p:cNvSpPr>
          <p:nvPr/>
        </p:nvSpPr>
        <p:spPr>
          <a:xfrm>
            <a:off x="6804025" y="4076700"/>
            <a:ext cx="1800225" cy="1296988"/>
          </a:xfrm>
          <a:prstGeom prst="rect">
            <a:avLst/>
          </a:prstGeom>
        </p:spPr>
        <p:txBody>
          <a:bodyPr wrap="none" fromWordArt="1">
            <a:prstTxWarp prst="textCascadeUp">
              <a:avLst>
                <a:gd name="adj" fmla="val 4444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eaLnBrk="0" hangingPunct="0"/>
            <a:r>
              <a:rPr lang="zh-CN" altLang="en-US" sz="3600" b="1">
                <a:gradFill rotWithShape="1">
                  <a:gsLst>
                    <a:gs pos="0">
                      <a:srgbClr val="FFE701"/>
                    </a:gs>
                    <a:gs pos="100000">
                      <a:srgbClr val="FE3E02"/>
                    </a:gs>
                  </a:gsLst>
                  <a:lin ang="5400000" scaled="1"/>
                  <a:tileRect/>
                </a:gradFill>
                <a:latin typeface="隶书" charset="0"/>
                <a:ea typeface="隶书" charset="0"/>
              </a:rPr>
              <a:t>课堂巩固</a:t>
            </a:r>
            <a:endParaRPr lang="zh-CN" altLang="en-US" sz="3600" b="1">
              <a:gradFill rotWithShape="1">
                <a:gsLst>
                  <a:gs pos="0">
                    <a:srgbClr val="FFE701"/>
                  </a:gs>
                  <a:gs pos="100000">
                    <a:srgbClr val="FE3E02"/>
                  </a:gs>
                </a:gsLst>
                <a:lin ang="5400000" scaled="1"/>
                <a:tileRect/>
              </a:gradFill>
              <a:latin typeface="隶书" charset="0"/>
              <a:ea typeface="隶书"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wipe(down)">
                                      <p:cBhvr>
                                        <p:cTn id="7" dur="500"/>
                                        <p:tgtEl>
                                          <p:spTgt spid="1229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293"/>
                                        </p:tgtEl>
                                        <p:attrNameLst>
                                          <p:attrName>style.visibility</p:attrName>
                                        </p:attrNameLst>
                                      </p:cBhvr>
                                      <p:to>
                                        <p:strVal val="visible"/>
                                      </p:to>
                                    </p:set>
                                    <p:animEffect transition="in" filter="wipe(down)">
                                      <p:cBhvr>
                                        <p:cTn id="12" dur="500"/>
                                        <p:tgtEl>
                                          <p:spTgt spid="12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animBg="1"/>
      <p:bldP spid="1229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Text Box 2"/>
          <p:cNvSpPr txBox="1"/>
          <p:nvPr/>
        </p:nvSpPr>
        <p:spPr>
          <a:xfrm>
            <a:off x="228600" y="838200"/>
            <a:ext cx="5761038" cy="579438"/>
          </a:xfrm>
          <a:prstGeom prst="rect">
            <a:avLst/>
          </a:prstGeom>
          <a:noFill/>
          <a:ln w="9525">
            <a:noFill/>
          </a:ln>
        </p:spPr>
        <p:txBody>
          <a:bodyPr>
            <a:spAutoFit/>
          </a:bodyPr>
          <a:p>
            <a:r>
              <a:rPr lang="zh-CN" altLang="en-US" sz="3200" b="1" dirty="0">
                <a:solidFill>
                  <a:srgbClr val="FF0000"/>
                </a:solidFill>
                <a:latin typeface="Times New Roman" panose="02020603050405020304" pitchFamily="18" charset="0"/>
                <a:ea typeface="黑体" panose="02010609060101010101" pitchFamily="2" charset="-122"/>
              </a:rPr>
              <a:t>（二）唐中叶后的割据分裂</a:t>
            </a:r>
            <a:endParaRPr lang="zh-CN" altLang="en-US" sz="3200" b="1" dirty="0">
              <a:solidFill>
                <a:srgbClr val="FF0000"/>
              </a:solidFill>
              <a:latin typeface="Times New Roman" panose="02020603050405020304" pitchFamily="18" charset="0"/>
              <a:ea typeface="黑体" panose="02010609060101010101" pitchFamily="2" charset="-122"/>
            </a:endParaRPr>
          </a:p>
        </p:txBody>
      </p:sp>
      <p:sp>
        <p:nvSpPr>
          <p:cNvPr id="8195" name="Text Box 3"/>
          <p:cNvSpPr txBox="1"/>
          <p:nvPr/>
        </p:nvSpPr>
        <p:spPr>
          <a:xfrm>
            <a:off x="0" y="381000"/>
            <a:ext cx="8388350" cy="641350"/>
          </a:xfrm>
          <a:prstGeom prst="rect">
            <a:avLst/>
          </a:prstGeom>
          <a:noFill/>
          <a:ln w="9525">
            <a:noFill/>
          </a:ln>
        </p:spPr>
        <p:txBody>
          <a:bodyPr>
            <a:spAutoFit/>
          </a:bodyPr>
          <a:p>
            <a:pPr>
              <a:spcBef>
                <a:spcPct val="50000"/>
              </a:spcBef>
            </a:pPr>
            <a:r>
              <a:rPr lang="zh-CN" altLang="en-US" sz="3600" b="1" dirty="0">
                <a:solidFill>
                  <a:srgbClr val="CC0000"/>
                </a:solidFill>
                <a:latin typeface="Arial" panose="020B0604020202020204" pitchFamily="34" charset="0"/>
                <a:ea typeface="黑体" panose="02010609060101010101" pitchFamily="2" charset="-122"/>
              </a:rPr>
              <a:t>一、汉唐时期的地方割据与集权措施</a:t>
            </a:r>
            <a:endParaRPr lang="zh-CN" altLang="en-US" sz="3600" b="1" dirty="0">
              <a:solidFill>
                <a:srgbClr val="CC0000"/>
              </a:solidFill>
              <a:latin typeface="Arial" panose="020B0604020202020204" pitchFamily="34" charset="0"/>
              <a:ea typeface="黑体" panose="02010609060101010101" pitchFamily="2" charset="-122"/>
            </a:endParaRPr>
          </a:p>
        </p:txBody>
      </p:sp>
      <p:sp>
        <p:nvSpPr>
          <p:cNvPr id="13316" name="Text Box 4"/>
          <p:cNvSpPr txBox="1"/>
          <p:nvPr/>
        </p:nvSpPr>
        <p:spPr>
          <a:xfrm>
            <a:off x="250825" y="2667000"/>
            <a:ext cx="8893175" cy="946150"/>
          </a:xfrm>
          <a:prstGeom prst="rect">
            <a:avLst/>
          </a:prstGeom>
          <a:noFill/>
          <a:ln w="9525">
            <a:noFill/>
          </a:ln>
        </p:spPr>
        <p:txBody>
          <a:bodyPr>
            <a:spAutoFit/>
          </a:bodyPr>
          <a:p>
            <a:r>
              <a:rPr lang="zh-CN" altLang="en-US" sz="2800" b="1" dirty="0">
                <a:latin typeface="华文中宋" pitchFamily="2" charset="-122"/>
                <a:ea typeface="华文中宋" pitchFamily="2" charset="-122"/>
              </a:rPr>
              <a:t>由于唐玄宗统治后期的政治败坏，只图享乐，不理朝政，任由奸相当权，结果导致“安史之乱”。 </a:t>
            </a:r>
            <a:endParaRPr lang="zh-CN" altLang="en-US" sz="2800" b="1" dirty="0">
              <a:latin typeface="华文中宋" pitchFamily="2" charset="-122"/>
              <a:ea typeface="华文中宋" pitchFamily="2" charset="-122"/>
            </a:endParaRPr>
          </a:p>
        </p:txBody>
      </p:sp>
      <p:sp>
        <p:nvSpPr>
          <p:cNvPr id="8197" name="Text Box 5"/>
          <p:cNvSpPr txBox="1"/>
          <p:nvPr/>
        </p:nvSpPr>
        <p:spPr>
          <a:xfrm>
            <a:off x="250825" y="2133600"/>
            <a:ext cx="8893175" cy="519113"/>
          </a:xfrm>
          <a:prstGeom prst="rect">
            <a:avLst/>
          </a:prstGeom>
          <a:noFill/>
          <a:ln w="9525">
            <a:noFill/>
          </a:ln>
        </p:spPr>
        <p:txBody>
          <a:bodyPr>
            <a:spAutoFit/>
          </a:bodyPr>
          <a:p>
            <a:r>
              <a:rPr lang="en-US" altLang="zh-CN" sz="2400">
                <a:solidFill>
                  <a:srgbClr val="0000CC"/>
                </a:solidFill>
                <a:latin typeface="Times New Roman" panose="02020603050405020304" pitchFamily="18" charset="0"/>
                <a:ea typeface="宋体" panose="02010600030101010101" pitchFamily="2" charset="-122"/>
              </a:rPr>
              <a:t>●</a:t>
            </a:r>
            <a:r>
              <a:rPr lang="zh-CN" altLang="en-US" sz="2800" b="1" dirty="0">
                <a:solidFill>
                  <a:srgbClr val="0000CC"/>
                </a:solidFill>
                <a:latin typeface="Times New Roman" panose="02020603050405020304" pitchFamily="18" charset="0"/>
                <a:ea typeface="黑体" panose="02010609060101010101" pitchFamily="2" charset="-122"/>
              </a:rPr>
              <a:t>盛唐时期出现长达八年的“安史之乱”的原因是什么？ </a:t>
            </a:r>
            <a:endParaRPr lang="zh-CN" altLang="en-US" sz="2800" b="1" dirty="0">
              <a:solidFill>
                <a:srgbClr val="0000CC"/>
              </a:solidFill>
              <a:latin typeface="Times New Roman" panose="02020603050405020304" pitchFamily="18" charset="0"/>
              <a:ea typeface="黑体" panose="02010609060101010101" pitchFamily="2" charset="-122"/>
            </a:endParaRPr>
          </a:p>
        </p:txBody>
      </p:sp>
      <p:sp>
        <p:nvSpPr>
          <p:cNvPr id="8198" name="Text Box 6"/>
          <p:cNvSpPr txBox="1"/>
          <p:nvPr/>
        </p:nvSpPr>
        <p:spPr>
          <a:xfrm>
            <a:off x="304800" y="3505200"/>
            <a:ext cx="7686675" cy="579438"/>
          </a:xfrm>
          <a:prstGeom prst="rect">
            <a:avLst/>
          </a:prstGeom>
          <a:noFill/>
          <a:ln w="9525">
            <a:noFill/>
          </a:ln>
        </p:spPr>
        <p:txBody>
          <a:bodyPr>
            <a:spAutoFit/>
          </a:bodyPr>
          <a:p>
            <a:r>
              <a:rPr lang="en-US" altLang="zh-CN" sz="3200">
                <a:solidFill>
                  <a:srgbClr val="0000CC"/>
                </a:solidFill>
                <a:latin typeface="Arial" panose="020B0604020202020204" pitchFamily="34" charset="0"/>
                <a:ea typeface="黑体" panose="02010609060101010101" pitchFamily="2" charset="-122"/>
              </a:rPr>
              <a:t>●</a:t>
            </a:r>
            <a:r>
              <a:rPr lang="zh-CN" altLang="en-US" sz="2800" b="1" dirty="0">
                <a:solidFill>
                  <a:srgbClr val="0000CC"/>
                </a:solidFill>
                <a:latin typeface="黑体" panose="02010609060101010101" pitchFamily="2" charset="-122"/>
                <a:ea typeface="黑体" panose="02010609060101010101" pitchFamily="2" charset="-122"/>
              </a:rPr>
              <a:t>为什么会出现藩镇割据局面？</a:t>
            </a:r>
            <a:endParaRPr lang="zh-CN" altLang="en-US" sz="2800" b="1" dirty="0">
              <a:solidFill>
                <a:srgbClr val="0000CC"/>
              </a:solidFill>
              <a:latin typeface="黑体" panose="02010609060101010101" pitchFamily="2" charset="-122"/>
              <a:ea typeface="黑体" panose="02010609060101010101" pitchFamily="2" charset="-122"/>
            </a:endParaRPr>
          </a:p>
        </p:txBody>
      </p:sp>
      <p:sp>
        <p:nvSpPr>
          <p:cNvPr id="13319" name="Text Box 7"/>
          <p:cNvSpPr txBox="1"/>
          <p:nvPr/>
        </p:nvSpPr>
        <p:spPr>
          <a:xfrm>
            <a:off x="0" y="4114800"/>
            <a:ext cx="9144000" cy="885825"/>
          </a:xfrm>
          <a:prstGeom prst="rect">
            <a:avLst/>
          </a:prstGeom>
          <a:noFill/>
          <a:ln w="9525">
            <a:noFill/>
          </a:ln>
        </p:spPr>
        <p:txBody>
          <a:bodyPr>
            <a:spAutoFit/>
          </a:bodyPr>
          <a:p>
            <a:r>
              <a:rPr lang="en-US" altLang="zh-CN" sz="2600" b="1">
                <a:latin typeface="华文中宋" pitchFamily="2" charset="-122"/>
                <a:ea typeface="华文中宋" pitchFamily="2" charset="-122"/>
              </a:rPr>
              <a:t>“</a:t>
            </a:r>
            <a:r>
              <a:rPr lang="zh-CN" altLang="en-US" sz="2600" b="1" dirty="0">
                <a:latin typeface="Arial" panose="020B0604020202020204" pitchFamily="34" charset="0"/>
                <a:ea typeface="华文中宋" pitchFamily="2" charset="-122"/>
              </a:rPr>
              <a:t>安史之乱</a:t>
            </a:r>
            <a:r>
              <a:rPr lang="zh-CN" altLang="en-US" sz="2600" b="1" dirty="0">
                <a:latin typeface="华文中宋" pitchFamily="2" charset="-122"/>
                <a:ea typeface="华文中宋" pitchFamily="2" charset="-122"/>
              </a:rPr>
              <a:t>”</a:t>
            </a:r>
            <a:r>
              <a:rPr lang="zh-CN" altLang="en-US" sz="2600" b="1" dirty="0">
                <a:latin typeface="Arial" panose="020B0604020202020204" pitchFamily="34" charset="0"/>
                <a:ea typeface="华文中宋" pitchFamily="2" charset="-122"/>
              </a:rPr>
              <a:t>后，唐代宗继续实行节度使制度，地方节度使掌握政权、兵权、财权，割据一方，形成藩镇林立的局面。</a:t>
            </a:r>
            <a:endParaRPr lang="zh-CN" altLang="en-US" sz="2600" b="1" dirty="0">
              <a:latin typeface="Arial" panose="020B0604020202020204" pitchFamily="34" charset="0"/>
              <a:ea typeface="华文中宋" pitchFamily="2" charset="-122"/>
            </a:endParaRPr>
          </a:p>
        </p:txBody>
      </p:sp>
      <p:sp>
        <p:nvSpPr>
          <p:cNvPr id="8200" name="Rectangle 8"/>
          <p:cNvSpPr/>
          <p:nvPr/>
        </p:nvSpPr>
        <p:spPr>
          <a:xfrm>
            <a:off x="152400" y="1524000"/>
            <a:ext cx="4757738" cy="609600"/>
          </a:xfrm>
          <a:prstGeom prst="rect">
            <a:avLst/>
          </a:prstGeom>
          <a:solidFill>
            <a:srgbClr val="66FF99"/>
          </a:solidFill>
          <a:ln w="9525">
            <a:noFill/>
          </a:ln>
        </p:spPr>
        <p:txBody>
          <a:bodyPr wrap="none">
            <a:spAutoFit/>
          </a:bodyPr>
          <a:p>
            <a:r>
              <a:rPr lang="en-US" altLang="zh-CN" sz="3400" b="1">
                <a:latin typeface="Arial" panose="020B0604020202020204" pitchFamily="34" charset="0"/>
                <a:ea typeface="黑体" panose="02010609060101010101" pitchFamily="2" charset="-122"/>
              </a:rPr>
              <a:t>1</a:t>
            </a:r>
            <a:r>
              <a:rPr lang="zh-CN" altLang="en-US" sz="3400" b="1" dirty="0">
                <a:latin typeface="Arial" panose="020B0604020202020204" pitchFamily="34" charset="0"/>
                <a:ea typeface="黑体" panose="02010609060101010101" pitchFamily="2" charset="-122"/>
              </a:rPr>
              <a:t>、安史之乱和藩镇割据</a:t>
            </a:r>
            <a:endParaRPr lang="zh-CN" altLang="en-US" sz="3400" b="1" dirty="0">
              <a:latin typeface="Arial" panose="020B0604020202020204" pitchFamily="34" charset="0"/>
              <a:ea typeface="黑体" panose="02010609060101010101" pitchFamily="2" charset="-122"/>
            </a:endParaRPr>
          </a:p>
        </p:txBody>
      </p:sp>
      <p:sp>
        <p:nvSpPr>
          <p:cNvPr id="13321" name="Rectangle 9"/>
          <p:cNvSpPr/>
          <p:nvPr/>
        </p:nvSpPr>
        <p:spPr>
          <a:xfrm>
            <a:off x="304800" y="5000625"/>
            <a:ext cx="5184775" cy="609600"/>
          </a:xfrm>
          <a:prstGeom prst="rect">
            <a:avLst/>
          </a:prstGeom>
          <a:solidFill>
            <a:srgbClr val="66FF66"/>
          </a:solidFill>
          <a:ln w="9525">
            <a:noFill/>
          </a:ln>
        </p:spPr>
        <p:txBody>
          <a:bodyPr>
            <a:spAutoFit/>
          </a:bodyPr>
          <a:p>
            <a:r>
              <a:rPr lang="en-US" altLang="zh-CN" sz="3400" b="1">
                <a:latin typeface="Arial" panose="020B0604020202020204" pitchFamily="34" charset="0"/>
                <a:ea typeface="黑体" panose="02010609060101010101" pitchFamily="2" charset="-122"/>
              </a:rPr>
              <a:t>2</a:t>
            </a:r>
            <a:r>
              <a:rPr lang="zh-CN" altLang="en-US" sz="3400" b="1" dirty="0">
                <a:latin typeface="Arial" panose="020B0604020202020204" pitchFamily="34" charset="0"/>
                <a:ea typeface="黑体" panose="02010609060101010101" pitchFamily="2" charset="-122"/>
              </a:rPr>
              <a:t>、五代十国的分裂局面</a:t>
            </a:r>
            <a:endParaRPr lang="zh-CN" altLang="en-US" sz="3400" b="1" dirty="0">
              <a:latin typeface="Arial" panose="020B0604020202020204" pitchFamily="34" charset="0"/>
              <a:ea typeface="黑体" panose="02010609060101010101" pitchFamily="2" charset="-122"/>
            </a:endParaRPr>
          </a:p>
        </p:txBody>
      </p:sp>
      <p:sp>
        <p:nvSpPr>
          <p:cNvPr id="13322" name="Text Box 10"/>
          <p:cNvSpPr txBox="1"/>
          <p:nvPr/>
        </p:nvSpPr>
        <p:spPr>
          <a:xfrm>
            <a:off x="179388" y="5516563"/>
            <a:ext cx="8280400" cy="1190625"/>
          </a:xfrm>
          <a:prstGeom prst="rect">
            <a:avLst/>
          </a:prstGeom>
          <a:noFill/>
          <a:ln w="9525">
            <a:noFill/>
          </a:ln>
        </p:spPr>
        <p:txBody>
          <a:bodyPr>
            <a:spAutoFit/>
          </a:bodyPr>
          <a:p>
            <a:r>
              <a:rPr lang="en-US" altLang="zh-CN" sz="3600" b="1">
                <a:solidFill>
                  <a:srgbClr val="FF0000"/>
                </a:solidFill>
                <a:latin typeface="黑体" panose="02010609060101010101" pitchFamily="2" charset="-122"/>
                <a:ea typeface="黑体" panose="02010609060101010101" pitchFamily="2" charset="-122"/>
              </a:rPr>
              <a:t>【</a:t>
            </a:r>
            <a:r>
              <a:rPr lang="zh-CN" altLang="en-US" sz="3600" b="1" dirty="0">
                <a:solidFill>
                  <a:srgbClr val="FF0000"/>
                </a:solidFill>
                <a:latin typeface="黑体" panose="02010609060101010101" pitchFamily="2" charset="-122"/>
                <a:ea typeface="黑体" panose="02010609060101010101" pitchFamily="2" charset="-122"/>
              </a:rPr>
              <a:t>思考</a:t>
            </a:r>
            <a:r>
              <a:rPr lang="en-US" altLang="zh-CN" sz="3600" b="1">
                <a:solidFill>
                  <a:srgbClr val="FF0000"/>
                </a:solidFill>
                <a:latin typeface="黑体" panose="02010609060101010101" pitchFamily="2" charset="-122"/>
                <a:ea typeface="黑体" panose="02010609060101010101" pitchFamily="2" charset="-122"/>
              </a:rPr>
              <a:t>】</a:t>
            </a:r>
            <a:r>
              <a:rPr lang="zh-CN" altLang="en-US" sz="3600" b="1" dirty="0">
                <a:latin typeface="黑体" panose="02010609060101010101" pitchFamily="2" charset="-122"/>
                <a:ea typeface="黑体" panose="02010609060101010101" pitchFamily="2" charset="-122"/>
              </a:rPr>
              <a:t>安史之乱、藩镇割据、五代十国分裂局面等现象出现的本质是什么？</a:t>
            </a:r>
            <a:endParaRPr lang="zh-CN" altLang="en-US" sz="3600" b="1" dirty="0">
              <a:latin typeface="黑体" panose="02010609060101010101" pitchFamily="2" charset="-122"/>
              <a:ea typeface="黑体" panose="02010609060101010101" pitchFamily="2" charset="-122"/>
            </a:endParaRPr>
          </a:p>
        </p:txBody>
      </p:sp>
      <p:sp>
        <p:nvSpPr>
          <p:cNvPr id="13323" name="Text Box 11"/>
          <p:cNvSpPr txBox="1"/>
          <p:nvPr/>
        </p:nvSpPr>
        <p:spPr>
          <a:xfrm>
            <a:off x="34925" y="5610225"/>
            <a:ext cx="8569325" cy="1198880"/>
          </a:xfrm>
          <a:prstGeom prst="rect">
            <a:avLst/>
          </a:prstGeom>
          <a:solidFill>
            <a:schemeClr val="bg1"/>
          </a:solidFill>
          <a:ln w="9525">
            <a:noFill/>
          </a:ln>
        </p:spPr>
        <p:txBody>
          <a:bodyPr>
            <a:spAutoFit/>
          </a:bodyPr>
          <a:p>
            <a:r>
              <a:rPr lang="zh-CN" altLang="en-US" sz="3600" b="1" dirty="0">
                <a:solidFill>
                  <a:srgbClr val="FF0000"/>
                </a:solidFill>
                <a:latin typeface="Times New Roman" panose="02020603050405020304" pitchFamily="18" charset="0"/>
                <a:ea typeface="黑体" panose="02010609060101010101" pitchFamily="2" charset="-122"/>
              </a:rPr>
              <a:t>是中央集权与地方分权的斗争。</a:t>
            </a:r>
            <a:endParaRPr lang="zh-CN" altLang="en-US" sz="3600" b="1" dirty="0">
              <a:solidFill>
                <a:srgbClr val="FF0000"/>
              </a:solidFill>
              <a:latin typeface="Times New Roman" panose="02020603050405020304" pitchFamily="18" charset="0"/>
              <a:ea typeface="黑体" panose="02010609060101010101" pitchFamily="2" charset="-122"/>
            </a:endParaRPr>
          </a:p>
          <a:p>
            <a:r>
              <a:rPr lang="zh-CN" altLang="en-US" sz="3600" dirty="0">
                <a:solidFill>
                  <a:srgbClr val="FF0000"/>
                </a:solidFill>
                <a:latin typeface="华文新魏" pitchFamily="2" charset="-122"/>
                <a:ea typeface="华文新魏" pitchFamily="2" charset="-122"/>
              </a:rPr>
              <a:t> </a:t>
            </a:r>
            <a:endParaRPr lang="en-US" altLang="zh-CN" sz="3600">
              <a:solidFill>
                <a:srgbClr val="FF0000"/>
              </a:solidFill>
              <a:latin typeface="华文新魏" pitchFamily="2" charset="-122"/>
              <a:ea typeface="华文新魏"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4" presetClass="entr" presetSubtype="0" fill="hold" grpId="0" nodeType="clickEffect">
                                  <p:stCondLst>
                                    <p:cond delay="0"/>
                                  </p:stCondLst>
                                  <p:childTnLst>
                                    <p:set>
                                      <p:cBhvr>
                                        <p:cTn id="10" dur="1" fill="hold">
                                          <p:stCondLst>
                                            <p:cond delay="0"/>
                                          </p:stCondLst>
                                        </p:cTn>
                                        <p:tgtEl>
                                          <p:spTgt spid="13319"/>
                                        </p:tgtEl>
                                        <p:attrNameLst>
                                          <p:attrName>style.visibility</p:attrName>
                                        </p:attrNameLst>
                                      </p:cBhvr>
                                      <p:to>
                                        <p:strVal val="visible"/>
                                      </p:to>
                                    </p:set>
                                    <p:anim calcmode="lin" valueType="num">
                                      <p:cBhvr>
                                        <p:cTn id="11" dur="1" fill="hold"/>
                                        <p:tgtEl>
                                          <p:spTgt spid="13319"/>
                                        </p:tgtEl>
                                      </p:cBhvr>
                                    </p:anim>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grpId="0" nodeType="clickEffect">
                                  <p:stCondLst>
                                    <p:cond delay="0"/>
                                  </p:stCondLst>
                                  <p:childTnLst>
                                    <p:set>
                                      <p:cBhvr>
                                        <p:cTn id="15" dur="1" fill="hold">
                                          <p:stCondLst>
                                            <p:cond delay="0"/>
                                          </p:stCondLst>
                                        </p:cTn>
                                        <p:tgtEl>
                                          <p:spTgt spid="13321"/>
                                        </p:tgtEl>
                                        <p:attrNameLst>
                                          <p:attrName>style.visibility</p:attrName>
                                        </p:attrNameLst>
                                      </p:cBhvr>
                                      <p:to>
                                        <p:strVal val="visible"/>
                                      </p:to>
                                    </p:set>
                                    <p:animEffect transition="in" filter="slide(fromBottom)">
                                      <p:cBhvr>
                                        <p:cTn id="16" dur="500"/>
                                        <p:tgtEl>
                                          <p:spTgt spid="13321"/>
                                        </p:tgtEl>
                                      </p:cBhvr>
                                    </p:animEffect>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grpId="0" nodeType="clickEffect">
                                  <p:stCondLst>
                                    <p:cond delay="0"/>
                                  </p:stCondLst>
                                  <p:childTnLst>
                                    <p:set>
                                      <p:cBhvr>
                                        <p:cTn id="20" dur="1" fill="hold">
                                          <p:stCondLst>
                                            <p:cond delay="0"/>
                                          </p:stCondLst>
                                        </p:cTn>
                                        <p:tgtEl>
                                          <p:spTgt spid="13322"/>
                                        </p:tgtEl>
                                        <p:attrNameLst>
                                          <p:attrName>style.visibility</p:attrName>
                                        </p:attrNameLst>
                                      </p:cBhvr>
                                      <p:to>
                                        <p:strVal val="visible"/>
                                      </p:to>
                                    </p:set>
                                    <p:anim calcmode="lin" valueType="num">
                                      <p:cBhvr>
                                        <p:cTn id="21" dur="500" fill="hold"/>
                                        <p:tgtEl>
                                          <p:spTgt spid="13322"/>
                                        </p:tgtEl>
                                        <p:attrNameLst>
                                          <p:attrName>ppt_w</p:attrName>
                                        </p:attrNameLst>
                                      </p:cBhvr>
                                      <p:tavLst>
                                        <p:tav tm="0">
                                          <p:val>
                                            <p:fltVal val="0.000000"/>
                                          </p:val>
                                        </p:tav>
                                        <p:tav tm="100000">
                                          <p:val>
                                            <p:strVal val="#ppt_w"/>
                                          </p:val>
                                        </p:tav>
                                      </p:tavLst>
                                    </p:anim>
                                    <p:anim calcmode="lin" valueType="num">
                                      <p:cBhvr>
                                        <p:cTn id="22" dur="500" fill="hold"/>
                                        <p:tgtEl>
                                          <p:spTgt spid="13322"/>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3323"/>
                                        </p:tgtEl>
                                        <p:attrNameLst>
                                          <p:attrName>style.visibility</p:attrName>
                                        </p:attrNameLst>
                                      </p:cBhvr>
                                      <p:to>
                                        <p:strVal val="visible"/>
                                      </p:to>
                                    </p:set>
                                    <p:anim calcmode="lin" valueType="num">
                                      <p:cBhvr>
                                        <p:cTn id="27" dur="1" fill="hold"/>
                                        <p:tgtEl>
                                          <p:spTgt spid="13323"/>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p:bldP spid="13319" grpId="0"/>
      <p:bldP spid="13321" grpId="0" bldLvl="0" animBg="1"/>
      <p:bldP spid="13322" grpId="0"/>
      <p:bldP spid="13323"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文本框 35841"/>
          <p:cNvSpPr txBox="1"/>
          <p:nvPr/>
        </p:nvSpPr>
        <p:spPr>
          <a:xfrm>
            <a:off x="457200" y="52388"/>
            <a:ext cx="6584950" cy="641350"/>
          </a:xfrm>
          <a:prstGeom prst="rect">
            <a:avLst/>
          </a:prstGeom>
          <a:noFill/>
          <a:ln w="9525">
            <a:noFill/>
          </a:ln>
        </p:spPr>
        <p:txBody>
          <a:bodyPr wrap="none" anchor="t">
            <a:spAutoFit/>
          </a:bodyPr>
          <a:p>
            <a:pPr>
              <a:buClrTx/>
            </a:pPr>
            <a:r>
              <a:rPr lang="zh-CN" altLang="en-US" sz="3600" b="1" dirty="0">
                <a:solidFill>
                  <a:srgbClr val="CC3300"/>
                </a:solidFill>
                <a:latin typeface="Arial" panose="020B0604020202020204" pitchFamily="34" charset="0"/>
                <a:ea typeface="宋体" panose="02010600030101010101" pitchFamily="2" charset="-122"/>
              </a:rPr>
              <a:t>汉唐时期的地方割据与集权措施</a:t>
            </a:r>
            <a:endParaRPr lang="zh-CN" altLang="en-US" sz="3600" b="1">
              <a:solidFill>
                <a:srgbClr val="CC3300"/>
              </a:solidFill>
              <a:latin typeface="Arial" panose="020B0604020202020204" pitchFamily="34" charset="0"/>
              <a:ea typeface="宋体" panose="02010600030101010101" pitchFamily="2" charset="-122"/>
            </a:endParaRPr>
          </a:p>
        </p:txBody>
      </p:sp>
      <p:sp>
        <p:nvSpPr>
          <p:cNvPr id="35843" name="文本框 35842"/>
          <p:cNvSpPr txBox="1"/>
          <p:nvPr/>
        </p:nvSpPr>
        <p:spPr>
          <a:xfrm>
            <a:off x="0" y="914400"/>
            <a:ext cx="6324600" cy="579438"/>
          </a:xfrm>
          <a:prstGeom prst="rect">
            <a:avLst/>
          </a:prstGeom>
          <a:noFill/>
          <a:ln w="9525">
            <a:noFill/>
          </a:ln>
        </p:spPr>
        <p:txBody>
          <a:bodyPr>
            <a:spAutoFit/>
          </a:bodyPr>
          <a:p>
            <a:pPr>
              <a:buClrTx/>
            </a:pPr>
            <a:r>
              <a:rPr lang="zh-CN" altLang="en-US" sz="3200" b="1" dirty="0">
                <a:latin typeface="Times New Roman" panose="02020603050405020304" pitchFamily="18" charset="0"/>
                <a:ea typeface="隶书" pitchFamily="49" charset="-122"/>
              </a:rPr>
              <a:t>藩镇割据和五代十国的分裂局面</a:t>
            </a:r>
            <a:endParaRPr lang="zh-CN" altLang="en-US" sz="3200" b="1">
              <a:latin typeface="Times New Roman" panose="02020603050405020304" pitchFamily="18" charset="0"/>
              <a:ea typeface="隶书" pitchFamily="49" charset="-122"/>
            </a:endParaRPr>
          </a:p>
        </p:txBody>
      </p:sp>
      <p:sp>
        <p:nvSpPr>
          <p:cNvPr id="35844" name="文本框 35843"/>
          <p:cNvSpPr txBox="1"/>
          <p:nvPr/>
        </p:nvSpPr>
        <p:spPr>
          <a:xfrm>
            <a:off x="0" y="1676400"/>
            <a:ext cx="4419600" cy="519113"/>
          </a:xfrm>
          <a:prstGeom prst="rect">
            <a:avLst/>
          </a:prstGeom>
          <a:noFill/>
          <a:ln w="9525">
            <a:noFill/>
          </a:ln>
        </p:spPr>
        <p:txBody>
          <a:bodyPr>
            <a:spAutoFit/>
          </a:bodyPr>
          <a:p>
            <a:pPr>
              <a:buClrTx/>
            </a:pPr>
            <a:r>
              <a:rPr lang="zh-CN" altLang="en-US" sz="2800" b="1" dirty="0">
                <a:solidFill>
                  <a:srgbClr val="CC3300"/>
                </a:solidFill>
                <a:latin typeface="Times New Roman" panose="02020603050405020304" pitchFamily="18" charset="0"/>
                <a:ea typeface="隶书" pitchFamily="49" charset="-122"/>
              </a:rPr>
              <a:t> </a:t>
            </a:r>
            <a:r>
              <a:rPr lang="zh-CN" altLang="en-US" sz="2400" b="1" dirty="0">
                <a:solidFill>
                  <a:srgbClr val="CC3300"/>
                </a:solidFill>
                <a:latin typeface="Times New Roman" panose="02020603050405020304" pitchFamily="18" charset="0"/>
                <a:ea typeface="宋体" panose="02010600030101010101" pitchFamily="2" charset="-122"/>
              </a:rPr>
              <a:t>②</a:t>
            </a:r>
            <a:r>
              <a:rPr lang="zh-CN" altLang="en-US" sz="2800" b="1" dirty="0">
                <a:solidFill>
                  <a:srgbClr val="CC3300"/>
                </a:solidFill>
                <a:latin typeface="Times New Roman" panose="02020603050405020304" pitchFamily="18" charset="0"/>
                <a:ea typeface="隶书" pitchFamily="49" charset="-122"/>
              </a:rPr>
              <a:t>五代十国分裂局面</a:t>
            </a:r>
            <a:endParaRPr lang="zh-CN" altLang="en-US" sz="2800" b="1">
              <a:solidFill>
                <a:srgbClr val="CC3300"/>
              </a:solidFill>
              <a:latin typeface="Times New Roman" panose="02020603050405020304" pitchFamily="18" charset="0"/>
              <a:ea typeface="隶书" pitchFamily="49" charset="-122"/>
            </a:endParaRPr>
          </a:p>
        </p:txBody>
      </p:sp>
      <p:pic>
        <p:nvPicPr>
          <p:cNvPr id="35845" name="图片 35844" descr="五代十国图"/>
          <p:cNvPicPr>
            <a:picLocks noChangeAspect="1"/>
          </p:cNvPicPr>
          <p:nvPr/>
        </p:nvPicPr>
        <p:blipFill>
          <a:blip r:embed="rId1"/>
          <a:stretch>
            <a:fillRect/>
          </a:stretch>
        </p:blipFill>
        <p:spPr>
          <a:xfrm>
            <a:off x="5334000" y="1600200"/>
            <a:ext cx="3535363" cy="5105400"/>
          </a:xfrm>
          <a:prstGeom prst="rect">
            <a:avLst/>
          </a:prstGeom>
          <a:noFill/>
          <a:ln w="9525">
            <a:noFill/>
          </a:ln>
        </p:spPr>
      </p:pic>
      <p:sp>
        <p:nvSpPr>
          <p:cNvPr id="35846" name="文本框 35845"/>
          <p:cNvSpPr txBox="1"/>
          <p:nvPr/>
        </p:nvSpPr>
        <p:spPr>
          <a:xfrm>
            <a:off x="152400" y="2300288"/>
            <a:ext cx="5162550" cy="519112"/>
          </a:xfrm>
          <a:prstGeom prst="rect">
            <a:avLst/>
          </a:prstGeom>
          <a:noFill/>
          <a:ln w="9525">
            <a:noFill/>
          </a:ln>
        </p:spPr>
        <p:txBody>
          <a:bodyPr wrap="none" anchor="t">
            <a:spAutoFit/>
          </a:bodyPr>
          <a:p>
            <a:pPr>
              <a:buClrTx/>
            </a:pPr>
            <a:r>
              <a:rPr lang="zh-CN" altLang="en-US" sz="2800" b="1" dirty="0">
                <a:latin typeface="Times New Roman" panose="02020603050405020304" pitchFamily="18" charset="0"/>
                <a:ea typeface="华文新魏" pitchFamily="2" charset="-122"/>
              </a:rPr>
              <a:t>实质是唐末藩镇割据发展的延续</a:t>
            </a:r>
            <a:endParaRPr lang="zh-CN" altLang="en-US" sz="2800" b="1">
              <a:latin typeface="Times New Roman" panose="02020603050405020304" pitchFamily="18" charset="0"/>
              <a:ea typeface="华文新魏" pitchFamily="2" charset="-122"/>
            </a:endParaRPr>
          </a:p>
        </p:txBody>
      </p:sp>
      <p:sp>
        <p:nvSpPr>
          <p:cNvPr id="35847" name="文本框 35846"/>
          <p:cNvSpPr txBox="1"/>
          <p:nvPr/>
        </p:nvSpPr>
        <p:spPr>
          <a:xfrm>
            <a:off x="457200" y="2819400"/>
            <a:ext cx="4953000" cy="1630045"/>
          </a:xfrm>
          <a:prstGeom prst="rect">
            <a:avLst/>
          </a:prstGeom>
          <a:noFill/>
          <a:ln w="9525">
            <a:noFill/>
          </a:ln>
        </p:spPr>
        <p:txBody>
          <a:bodyPr>
            <a:spAutoFit/>
          </a:bodyPr>
          <a:p>
            <a:pPr>
              <a:buClrTx/>
            </a:pPr>
            <a:r>
              <a:rPr lang="zh-CN" altLang="en-US" sz="3600" b="1" dirty="0">
                <a:solidFill>
                  <a:srgbClr val="009900"/>
                </a:solidFill>
                <a:latin typeface="隶书" pitchFamily="49" charset="-122"/>
                <a:ea typeface="隶书" pitchFamily="49" charset="-122"/>
              </a:rPr>
              <a:t>五代：</a:t>
            </a:r>
            <a:endParaRPr lang="zh-CN" altLang="en-US" sz="3600" b="1" dirty="0">
              <a:solidFill>
                <a:srgbClr val="009900"/>
              </a:solidFill>
              <a:latin typeface="隶书" pitchFamily="49" charset="-122"/>
              <a:ea typeface="隶书" pitchFamily="49" charset="-122"/>
            </a:endParaRPr>
          </a:p>
          <a:p>
            <a:pPr>
              <a:buClrTx/>
            </a:pPr>
            <a:r>
              <a:rPr lang="zh-CN" altLang="en-US" sz="3200" b="1" dirty="0">
                <a:solidFill>
                  <a:srgbClr val="CC3300"/>
                </a:solidFill>
                <a:latin typeface="华文新魏" pitchFamily="2" charset="-122"/>
                <a:ea typeface="华文新魏" pitchFamily="2" charset="-122"/>
              </a:rPr>
              <a:t>梁唐晋汉周，</a:t>
            </a:r>
            <a:endParaRPr lang="zh-CN" altLang="en-US" sz="3200" b="1" dirty="0">
              <a:solidFill>
                <a:srgbClr val="CC3300"/>
              </a:solidFill>
              <a:latin typeface="华文新魏" pitchFamily="2" charset="-122"/>
              <a:ea typeface="华文新魏" pitchFamily="2" charset="-122"/>
            </a:endParaRPr>
          </a:p>
          <a:p>
            <a:pPr>
              <a:buClrTx/>
            </a:pPr>
            <a:r>
              <a:rPr lang="zh-CN" altLang="en-US" sz="3200" b="1" dirty="0">
                <a:solidFill>
                  <a:srgbClr val="CC3300"/>
                </a:solidFill>
                <a:latin typeface="华文新魏" pitchFamily="2" charset="-122"/>
                <a:ea typeface="华文新魏" pitchFamily="2" charset="-122"/>
              </a:rPr>
              <a:t>前面加个后</a:t>
            </a:r>
            <a:r>
              <a:rPr lang="zh-CN" altLang="en-US" sz="3200" dirty="0">
                <a:solidFill>
                  <a:srgbClr val="CC3300"/>
                </a:solidFill>
                <a:latin typeface="华文新魏" pitchFamily="2" charset="-122"/>
                <a:ea typeface="华文新魏" pitchFamily="2" charset="-122"/>
              </a:rPr>
              <a:t>。</a:t>
            </a:r>
            <a:endParaRPr lang="zh-CN" altLang="en-US" sz="3200" b="1" dirty="0">
              <a:solidFill>
                <a:srgbClr val="CC3300"/>
              </a:solidFill>
              <a:latin typeface="华文新魏" pitchFamily="2" charset="-122"/>
              <a:ea typeface="华文新魏" pitchFamily="2" charset="-122"/>
            </a:endParaRPr>
          </a:p>
        </p:txBody>
      </p:sp>
      <p:sp>
        <p:nvSpPr>
          <p:cNvPr id="35848" name="文本框 35847"/>
          <p:cNvSpPr txBox="1"/>
          <p:nvPr/>
        </p:nvSpPr>
        <p:spPr>
          <a:xfrm>
            <a:off x="457200" y="4572000"/>
            <a:ext cx="5257800" cy="1630045"/>
          </a:xfrm>
          <a:prstGeom prst="rect">
            <a:avLst/>
          </a:prstGeom>
          <a:noFill/>
          <a:ln w="9525">
            <a:noFill/>
          </a:ln>
        </p:spPr>
        <p:txBody>
          <a:bodyPr>
            <a:spAutoFit/>
          </a:bodyPr>
          <a:p>
            <a:pPr>
              <a:buClrTx/>
            </a:pPr>
            <a:r>
              <a:rPr lang="zh-CN" altLang="en-US" sz="3600" b="1" dirty="0">
                <a:solidFill>
                  <a:srgbClr val="009900"/>
                </a:solidFill>
                <a:latin typeface="隶书" pitchFamily="49" charset="-122"/>
                <a:ea typeface="隶书" pitchFamily="49" charset="-122"/>
              </a:rPr>
              <a:t>十国：</a:t>
            </a:r>
            <a:endParaRPr lang="zh-CN" altLang="en-US" sz="3600" b="1" dirty="0">
              <a:solidFill>
                <a:srgbClr val="009900"/>
              </a:solidFill>
              <a:latin typeface="隶书" pitchFamily="49" charset="-122"/>
              <a:ea typeface="隶书" pitchFamily="49" charset="-122"/>
            </a:endParaRPr>
          </a:p>
          <a:p>
            <a:pPr>
              <a:buClrTx/>
            </a:pPr>
            <a:r>
              <a:rPr lang="zh-CN" altLang="en-US" sz="3200" b="1" dirty="0">
                <a:solidFill>
                  <a:srgbClr val="CC3300"/>
                </a:solidFill>
                <a:latin typeface="华文新魏" pitchFamily="2" charset="-122"/>
                <a:ea typeface="华文新魏" pitchFamily="2" charset="-122"/>
              </a:rPr>
              <a:t>南平吴越吴，南唐闽和楚，</a:t>
            </a:r>
            <a:endParaRPr lang="zh-CN" altLang="en-US" sz="3200" b="1" dirty="0">
              <a:solidFill>
                <a:srgbClr val="CC3300"/>
              </a:solidFill>
              <a:latin typeface="华文新魏" pitchFamily="2" charset="-122"/>
              <a:ea typeface="华文新魏" pitchFamily="2" charset="-122"/>
            </a:endParaRPr>
          </a:p>
          <a:p>
            <a:pPr>
              <a:buClrTx/>
            </a:pPr>
            <a:r>
              <a:rPr lang="zh-CN" altLang="en-US" sz="3200" b="1" dirty="0">
                <a:solidFill>
                  <a:srgbClr val="CC3300"/>
                </a:solidFill>
                <a:latin typeface="华文新魏" pitchFamily="2" charset="-122"/>
                <a:ea typeface="华文新魏" pitchFamily="2" charset="-122"/>
              </a:rPr>
              <a:t>还有南北汉，再加前后蜀。</a:t>
            </a:r>
            <a:endParaRPr lang="zh-CN" altLang="en-US" sz="3200" b="1" dirty="0">
              <a:solidFill>
                <a:srgbClr val="CC3300"/>
              </a:solidFill>
              <a:latin typeface="Times New Roman" panose="02020603050405020304" pitchFamily="18" charset="0"/>
              <a:ea typeface="华文新魏"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844"/>
                                        </p:tgtEl>
                                        <p:attrNameLst>
                                          <p:attrName>style.visibility</p:attrName>
                                        </p:attrNameLst>
                                      </p:cBhvr>
                                      <p:to>
                                        <p:strVal val="visible"/>
                                      </p:to>
                                    </p:set>
                                    <p:animEffect transition="in" filter="wipe(left)">
                                      <p:cBhvr>
                                        <p:cTn id="7" dur="500"/>
                                        <p:tgtEl>
                                          <p:spTgt spid="3584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nodeType="clickEffect">
                                  <p:stCondLst>
                                    <p:cond delay="0"/>
                                  </p:stCondLst>
                                  <p:childTnLst>
                                    <p:set>
                                      <p:cBhvr>
                                        <p:cTn id="11" dur="1" fill="hold">
                                          <p:stCondLst>
                                            <p:cond delay="0"/>
                                          </p:stCondLst>
                                        </p:cTn>
                                        <p:tgtEl>
                                          <p:spTgt spid="35845"/>
                                        </p:tgtEl>
                                        <p:attrNameLst>
                                          <p:attrName>style.visibility</p:attrName>
                                        </p:attrNameLst>
                                      </p:cBhvr>
                                      <p:to>
                                        <p:strVal val="visible"/>
                                      </p:to>
                                    </p:set>
                                    <p:animEffect transition="in" filter="barn(outHorizontal)">
                                      <p:cBhvr>
                                        <p:cTn id="12" dur="500"/>
                                        <p:tgtEl>
                                          <p:spTgt spid="3584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5847"/>
                                        </p:tgtEl>
                                        <p:attrNameLst>
                                          <p:attrName>style.visibility</p:attrName>
                                        </p:attrNameLst>
                                      </p:cBhvr>
                                      <p:to>
                                        <p:strVal val="visible"/>
                                      </p:to>
                                    </p:set>
                                    <p:animEffect transition="in" filter="wipe(up)">
                                      <p:cBhvr>
                                        <p:cTn id="17" dur="500"/>
                                        <p:tgtEl>
                                          <p:spTgt spid="3584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5848"/>
                                        </p:tgtEl>
                                        <p:attrNameLst>
                                          <p:attrName>style.visibility</p:attrName>
                                        </p:attrNameLst>
                                      </p:cBhvr>
                                      <p:to>
                                        <p:strVal val="visible"/>
                                      </p:to>
                                    </p:set>
                                    <p:animEffect transition="in" filter="wipe(up)">
                                      <p:cBhvr>
                                        <p:cTn id="22" dur="500"/>
                                        <p:tgtEl>
                                          <p:spTgt spid="3584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5846"/>
                                        </p:tgtEl>
                                        <p:attrNameLst>
                                          <p:attrName>style.visibility</p:attrName>
                                        </p:attrNameLst>
                                      </p:cBhvr>
                                      <p:to>
                                        <p:strVal val="visible"/>
                                      </p:to>
                                    </p:set>
                                    <p:animEffect transition="in" filter="wipe(left)">
                                      <p:cBhvr>
                                        <p:cTn id="27" dur="500"/>
                                        <p:tgtEl>
                                          <p:spTgt spid="358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p:bldP spid="35846" grpId="0"/>
      <p:bldP spid="35847" grpId="0"/>
      <p:bldP spid="35848" grpId="0"/>
    </p:bldLst>
  </p:timing>
</p:sld>
</file>

<file path=ppt/theme/theme1.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5121</Words>
  <Application>WPS 演示</Application>
  <PresentationFormat>在屏幕上显示</PresentationFormat>
  <Paragraphs>503</Paragraphs>
  <Slides>32</Slides>
  <Notes>0</Notes>
  <HiddenSlides>0</HiddenSlides>
  <MMClips>0</MMClips>
  <ScaleCrop>false</ScaleCrop>
  <HeadingPairs>
    <vt:vector size="8" baseType="variant">
      <vt:variant>
        <vt:lpstr>已用的字体</vt:lpstr>
      </vt:variant>
      <vt:variant>
        <vt:i4>21</vt:i4>
      </vt:variant>
      <vt:variant>
        <vt:lpstr>主题</vt:lpstr>
      </vt:variant>
      <vt:variant>
        <vt:i4>1</vt:i4>
      </vt:variant>
      <vt:variant>
        <vt:lpstr>嵌入 OLE 服务器</vt:lpstr>
      </vt:variant>
      <vt:variant>
        <vt:i4>2</vt:i4>
      </vt:variant>
      <vt:variant>
        <vt:lpstr>幻灯片标题</vt:lpstr>
      </vt:variant>
      <vt:variant>
        <vt:i4>32</vt:i4>
      </vt:variant>
    </vt:vector>
  </HeadingPairs>
  <TitlesOfParts>
    <vt:vector size="56" baseType="lpstr">
      <vt:lpstr>Arial</vt:lpstr>
      <vt:lpstr>宋体</vt:lpstr>
      <vt:lpstr>Wingdings</vt:lpstr>
      <vt:lpstr>Calibri</vt:lpstr>
      <vt:lpstr>华文彩云</vt:lpstr>
      <vt:lpstr>黑体</vt:lpstr>
      <vt:lpstr>华文新魏</vt:lpstr>
      <vt:lpstr>楷体_GB2312</vt:lpstr>
      <vt:lpstr>Times New Roman</vt:lpstr>
      <vt:lpstr>隶书</vt:lpstr>
      <vt:lpstr>华文中宋</vt:lpstr>
      <vt:lpstr>华文行楷</vt:lpstr>
      <vt:lpstr>微软雅黑</vt:lpstr>
      <vt:lpstr>隶书</vt:lpstr>
      <vt:lpstr>新宋体</vt:lpstr>
      <vt:lpstr>Arial</vt:lpstr>
      <vt:lpstr>华文新魏</vt:lpstr>
      <vt:lpstr>Segoe Print</vt:lpstr>
      <vt:lpstr>Wingdings 2</vt:lpstr>
      <vt:lpstr>Wingdings</vt:lpstr>
      <vt:lpstr>方正楷体简体</vt:lpstr>
      <vt:lpstr>1_默认设计模板</vt:lpstr>
      <vt:lpstr>Paint.Picture</vt:lpstr>
      <vt:lpstr>Paint.Picture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富通31501</cp:lastModifiedBy>
  <cp:revision>15</cp:revision>
  <dcterms:created xsi:type="dcterms:W3CDTF">2017-08-11T09:19:36Z</dcterms:created>
  <dcterms:modified xsi:type="dcterms:W3CDTF">2017-08-11T11:24:30Z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KSOProductBuildVer">
    <vt:lpwstr>2052-10.1.0.6489</vt:lpwstr>
  </property>
</Properties>
</file>